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6" r:id="rId2"/>
    <p:sldId id="267" r:id="rId3"/>
    <p:sldId id="257" r:id="rId4"/>
    <p:sldId id="258" r:id="rId5"/>
    <p:sldId id="259" r:id="rId6"/>
    <p:sldId id="283" r:id="rId7"/>
    <p:sldId id="281" r:id="rId8"/>
    <p:sldId id="266" r:id="rId9"/>
    <p:sldId id="263" r:id="rId10"/>
    <p:sldId id="264" r:id="rId11"/>
    <p:sldId id="265" r:id="rId12"/>
    <p:sldId id="270" r:id="rId13"/>
    <p:sldId id="269" r:id="rId14"/>
    <p:sldId id="271" r:id="rId15"/>
    <p:sldId id="287" r:id="rId16"/>
    <p:sldId id="286" r:id="rId17"/>
    <p:sldId id="284" r:id="rId18"/>
    <p:sldId id="268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</p:sldIdLst>
  <p:sldSz cx="12192000" cy="6858000"/>
  <p:notesSz cx="6858000" cy="9144000"/>
  <p:embeddedFontLst>
    <p:embeddedFont>
      <p:font typeface="G마켓 산스 TTF Bold" panose="02000000000000000000" pitchFamily="2" charset="-127"/>
      <p:bold r:id="rId30"/>
    </p:embeddedFont>
    <p:embeddedFont>
      <p:font typeface="G마켓 산스 TTF Light" panose="02000000000000000000" pitchFamily="2" charset="-127"/>
      <p:regular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43E"/>
    <a:srgbClr val="000000"/>
    <a:srgbClr val="2242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7EB6B8-7515-4963-A01F-0B07A3769441}" type="datetimeFigureOut">
              <a:rPr lang="ko-KR" altLang="en-US" smtClean="0"/>
              <a:t>2022-11-27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7F648-85B7-475E-AA33-90C943718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704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스키닝</a:t>
            </a:r>
            <a:r>
              <a:rPr lang="ko-KR" altLang="en-US" dirty="0"/>
              <a:t> 애니메이션 </a:t>
            </a:r>
            <a:r>
              <a:rPr lang="en-US" altLang="ko-KR" dirty="0"/>
              <a:t>-&gt; </a:t>
            </a:r>
            <a:r>
              <a:rPr lang="ko-KR" altLang="en-US" dirty="0"/>
              <a:t>적은 </a:t>
            </a:r>
            <a:r>
              <a:rPr lang="ko-KR" altLang="en-US" dirty="0" err="1"/>
              <a:t>안해도</a:t>
            </a:r>
            <a:r>
              <a:rPr lang="ko-KR" altLang="en-US" dirty="0"/>
              <a:t> </a:t>
            </a:r>
            <a:r>
              <a:rPr lang="ko-KR" altLang="en-US" dirty="0" err="1"/>
              <a:t>될것같고</a:t>
            </a:r>
            <a:r>
              <a:rPr lang="ko-KR" altLang="en-US" dirty="0"/>
              <a:t> </a:t>
            </a:r>
            <a:r>
              <a:rPr lang="ko-KR" altLang="en-US" dirty="0" err="1"/>
              <a:t>플레이어랑</a:t>
            </a:r>
            <a:r>
              <a:rPr lang="ko-KR" altLang="en-US" dirty="0"/>
              <a:t> 보스만 </a:t>
            </a:r>
            <a:r>
              <a:rPr lang="ko-KR" altLang="en-US" dirty="0" err="1"/>
              <a:t>하면적용하면</a:t>
            </a:r>
            <a:r>
              <a:rPr lang="ko-KR" altLang="en-US" dirty="0"/>
              <a:t> </a:t>
            </a:r>
            <a:r>
              <a:rPr lang="ko-KR" altLang="en-US" dirty="0" err="1"/>
              <a:t>될듯</a:t>
            </a:r>
            <a:r>
              <a:rPr lang="ko-KR" altLang="en-US" dirty="0"/>
              <a:t> </a:t>
            </a:r>
            <a:r>
              <a:rPr lang="ko-KR" altLang="en-US" dirty="0" err="1"/>
              <a:t>따른건</a:t>
            </a:r>
            <a:r>
              <a:rPr lang="ko-KR" altLang="en-US" dirty="0"/>
              <a:t> </a:t>
            </a:r>
            <a:r>
              <a:rPr lang="ko-KR" altLang="en-US" dirty="0" err="1"/>
              <a:t>잡몹이라</a:t>
            </a:r>
            <a:r>
              <a:rPr lang="ko-KR" altLang="en-US" dirty="0"/>
              <a:t> </a:t>
            </a:r>
            <a:r>
              <a:rPr lang="ko-KR" altLang="en-US" dirty="0" err="1"/>
              <a:t>ㄱㅊ</a:t>
            </a:r>
            <a:endParaRPr lang="ko-KR" altLang="en-US" dirty="0"/>
          </a:p>
          <a:p>
            <a:r>
              <a:rPr lang="ko-KR" altLang="en-US" dirty="0" err="1"/>
              <a:t>갓레이</a:t>
            </a:r>
            <a:r>
              <a:rPr lang="en-US" altLang="ko-KR" dirty="0"/>
              <a:t>(</a:t>
            </a:r>
            <a:r>
              <a:rPr lang="ko-KR" altLang="en-US" dirty="0"/>
              <a:t>조명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다양한 이펙트 </a:t>
            </a:r>
            <a:r>
              <a:rPr lang="en-US" altLang="ko-KR" dirty="0"/>
              <a:t>(</a:t>
            </a:r>
            <a:r>
              <a:rPr lang="ko-KR" altLang="en-US" dirty="0"/>
              <a:t>맞은 부분만 </a:t>
            </a:r>
            <a:r>
              <a:rPr lang="ko-KR" altLang="en-US" dirty="0" err="1"/>
              <a:t>쪼개지는거</a:t>
            </a:r>
            <a:r>
              <a:rPr lang="en-US" altLang="ko-KR" dirty="0"/>
              <a:t>!!!!) </a:t>
            </a:r>
            <a:r>
              <a:rPr lang="ko-KR" altLang="en-US" dirty="0"/>
              <a:t>맞은 부분 </a:t>
            </a:r>
            <a:r>
              <a:rPr lang="ko-KR" altLang="en-US" dirty="0" err="1"/>
              <a:t>파티클</a:t>
            </a:r>
            <a:r>
              <a:rPr lang="ko-KR" altLang="en-US" dirty="0"/>
              <a:t> 넣고 좀 깨진 </a:t>
            </a:r>
            <a:r>
              <a:rPr lang="ko-KR" altLang="en-US" dirty="0" err="1"/>
              <a:t>텍스쳐</a:t>
            </a:r>
            <a:r>
              <a:rPr lang="ko-KR" altLang="en-US" dirty="0"/>
              <a:t> 모델에 적용하고</a:t>
            </a:r>
          </a:p>
          <a:p>
            <a:r>
              <a:rPr lang="ko-KR" altLang="en-US" dirty="0"/>
              <a:t>보스 스크립트</a:t>
            </a:r>
            <a:r>
              <a:rPr lang="en-US" altLang="ko-KR" dirty="0"/>
              <a:t>(</a:t>
            </a:r>
            <a:r>
              <a:rPr lang="ko-KR" altLang="en-US" dirty="0" err="1"/>
              <a:t>루아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멀티 플레이 </a:t>
            </a:r>
            <a:r>
              <a:rPr lang="en-US" altLang="ko-KR" dirty="0"/>
              <a:t>3000</a:t>
            </a:r>
            <a:r>
              <a:rPr lang="ko-KR" altLang="en-US" dirty="0"/>
              <a:t>명 </a:t>
            </a:r>
            <a:r>
              <a:rPr lang="ko-KR" altLang="en-US" dirty="0" err="1"/>
              <a:t>어몽어스</a:t>
            </a:r>
            <a:r>
              <a:rPr lang="ko-KR" altLang="en-US" dirty="0"/>
              <a:t> 처럼 </a:t>
            </a:r>
            <a:r>
              <a:rPr lang="ko-KR" altLang="en-US" dirty="0" err="1"/>
              <a:t>방만들어서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7F648-85B7-475E-AA33-90C943718BE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551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스키닝</a:t>
            </a:r>
            <a:r>
              <a:rPr lang="ko-KR" altLang="en-US" dirty="0"/>
              <a:t> 애니메이션 </a:t>
            </a:r>
            <a:r>
              <a:rPr lang="en-US" altLang="ko-KR" dirty="0"/>
              <a:t>-&gt; </a:t>
            </a:r>
            <a:r>
              <a:rPr lang="ko-KR" altLang="en-US" dirty="0"/>
              <a:t>적은 </a:t>
            </a:r>
            <a:r>
              <a:rPr lang="ko-KR" altLang="en-US" dirty="0" err="1"/>
              <a:t>안해도</a:t>
            </a:r>
            <a:r>
              <a:rPr lang="ko-KR" altLang="en-US" dirty="0"/>
              <a:t> </a:t>
            </a:r>
            <a:r>
              <a:rPr lang="ko-KR" altLang="en-US" dirty="0" err="1"/>
              <a:t>될것같고</a:t>
            </a:r>
            <a:r>
              <a:rPr lang="ko-KR" altLang="en-US" dirty="0"/>
              <a:t> </a:t>
            </a:r>
            <a:r>
              <a:rPr lang="ko-KR" altLang="en-US" dirty="0" err="1"/>
              <a:t>플레이어랑</a:t>
            </a:r>
            <a:r>
              <a:rPr lang="ko-KR" altLang="en-US" dirty="0"/>
              <a:t> 보스만 </a:t>
            </a:r>
            <a:r>
              <a:rPr lang="ko-KR" altLang="en-US" dirty="0" err="1"/>
              <a:t>하면적용하면</a:t>
            </a:r>
            <a:r>
              <a:rPr lang="ko-KR" altLang="en-US" dirty="0"/>
              <a:t> </a:t>
            </a:r>
            <a:r>
              <a:rPr lang="ko-KR" altLang="en-US" dirty="0" err="1"/>
              <a:t>될듯</a:t>
            </a:r>
            <a:r>
              <a:rPr lang="ko-KR" altLang="en-US" dirty="0"/>
              <a:t> </a:t>
            </a:r>
            <a:r>
              <a:rPr lang="ko-KR" altLang="en-US" dirty="0" err="1"/>
              <a:t>따른건</a:t>
            </a:r>
            <a:r>
              <a:rPr lang="ko-KR" altLang="en-US" dirty="0"/>
              <a:t> </a:t>
            </a:r>
            <a:r>
              <a:rPr lang="ko-KR" altLang="en-US" dirty="0" err="1"/>
              <a:t>잡몹이라</a:t>
            </a:r>
            <a:r>
              <a:rPr lang="ko-KR" altLang="en-US" dirty="0"/>
              <a:t> </a:t>
            </a:r>
            <a:r>
              <a:rPr lang="ko-KR" altLang="en-US" dirty="0" err="1"/>
              <a:t>ㄱㅊ</a:t>
            </a:r>
            <a:endParaRPr lang="ko-KR" altLang="en-US" dirty="0"/>
          </a:p>
          <a:p>
            <a:r>
              <a:rPr lang="ko-KR" altLang="en-US" dirty="0" err="1"/>
              <a:t>갓레이</a:t>
            </a:r>
            <a:r>
              <a:rPr lang="en-US" altLang="ko-KR" dirty="0"/>
              <a:t>(</a:t>
            </a:r>
            <a:r>
              <a:rPr lang="ko-KR" altLang="en-US" dirty="0"/>
              <a:t>조명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다양한 이펙트 </a:t>
            </a:r>
            <a:r>
              <a:rPr lang="en-US" altLang="ko-KR" dirty="0"/>
              <a:t>(</a:t>
            </a:r>
            <a:r>
              <a:rPr lang="ko-KR" altLang="en-US" dirty="0"/>
              <a:t>맞은 부분만 </a:t>
            </a:r>
            <a:r>
              <a:rPr lang="ko-KR" altLang="en-US" dirty="0" err="1"/>
              <a:t>쪼개지는거</a:t>
            </a:r>
            <a:r>
              <a:rPr lang="en-US" altLang="ko-KR" dirty="0"/>
              <a:t>!!!!) </a:t>
            </a:r>
            <a:r>
              <a:rPr lang="ko-KR" altLang="en-US" dirty="0"/>
              <a:t>맞은 부분 </a:t>
            </a:r>
            <a:r>
              <a:rPr lang="ko-KR" altLang="en-US" dirty="0" err="1"/>
              <a:t>파티클</a:t>
            </a:r>
            <a:r>
              <a:rPr lang="ko-KR" altLang="en-US" dirty="0"/>
              <a:t> 넣고 좀 깨진 </a:t>
            </a:r>
            <a:r>
              <a:rPr lang="ko-KR" altLang="en-US" dirty="0" err="1"/>
              <a:t>텍스쳐</a:t>
            </a:r>
            <a:r>
              <a:rPr lang="ko-KR" altLang="en-US" dirty="0"/>
              <a:t> 모델에 적용하고</a:t>
            </a:r>
          </a:p>
          <a:p>
            <a:r>
              <a:rPr lang="ko-KR" altLang="en-US" dirty="0"/>
              <a:t>보스 스크립트</a:t>
            </a:r>
            <a:r>
              <a:rPr lang="en-US" altLang="ko-KR" dirty="0"/>
              <a:t>(</a:t>
            </a:r>
            <a:r>
              <a:rPr lang="ko-KR" altLang="en-US" dirty="0" err="1"/>
              <a:t>루아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멀티 플레이 </a:t>
            </a:r>
            <a:r>
              <a:rPr lang="en-US" altLang="ko-KR" dirty="0"/>
              <a:t>3000</a:t>
            </a:r>
            <a:r>
              <a:rPr lang="ko-KR" altLang="en-US" dirty="0"/>
              <a:t>명 </a:t>
            </a:r>
            <a:r>
              <a:rPr lang="ko-KR" altLang="en-US" dirty="0" err="1"/>
              <a:t>어몽어스</a:t>
            </a:r>
            <a:r>
              <a:rPr lang="ko-KR" altLang="en-US" dirty="0"/>
              <a:t> 처럼 </a:t>
            </a:r>
            <a:r>
              <a:rPr lang="ko-KR" altLang="en-US" dirty="0" err="1"/>
              <a:t>방만들어서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7F648-85B7-475E-AA33-90C943718BE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75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스키닝</a:t>
            </a:r>
            <a:r>
              <a:rPr lang="ko-KR" altLang="en-US" dirty="0"/>
              <a:t> 애니메이션 </a:t>
            </a:r>
            <a:r>
              <a:rPr lang="en-US" altLang="ko-KR" dirty="0"/>
              <a:t>-&gt; </a:t>
            </a:r>
            <a:r>
              <a:rPr lang="ko-KR" altLang="en-US" dirty="0"/>
              <a:t>적은 </a:t>
            </a:r>
            <a:r>
              <a:rPr lang="ko-KR" altLang="en-US" dirty="0" err="1"/>
              <a:t>안해도</a:t>
            </a:r>
            <a:r>
              <a:rPr lang="ko-KR" altLang="en-US" dirty="0"/>
              <a:t> </a:t>
            </a:r>
            <a:r>
              <a:rPr lang="ko-KR" altLang="en-US" dirty="0" err="1"/>
              <a:t>될것같고</a:t>
            </a:r>
            <a:r>
              <a:rPr lang="ko-KR" altLang="en-US" dirty="0"/>
              <a:t> </a:t>
            </a:r>
            <a:r>
              <a:rPr lang="ko-KR" altLang="en-US" dirty="0" err="1"/>
              <a:t>플레이어랑</a:t>
            </a:r>
            <a:r>
              <a:rPr lang="ko-KR" altLang="en-US" dirty="0"/>
              <a:t> 보스만 </a:t>
            </a:r>
            <a:r>
              <a:rPr lang="ko-KR" altLang="en-US" dirty="0" err="1"/>
              <a:t>하면적용하면</a:t>
            </a:r>
            <a:r>
              <a:rPr lang="ko-KR" altLang="en-US" dirty="0"/>
              <a:t> </a:t>
            </a:r>
            <a:r>
              <a:rPr lang="ko-KR" altLang="en-US" dirty="0" err="1"/>
              <a:t>될듯</a:t>
            </a:r>
            <a:r>
              <a:rPr lang="ko-KR" altLang="en-US" dirty="0"/>
              <a:t> </a:t>
            </a:r>
            <a:r>
              <a:rPr lang="ko-KR" altLang="en-US" dirty="0" err="1"/>
              <a:t>따른건</a:t>
            </a:r>
            <a:r>
              <a:rPr lang="ko-KR" altLang="en-US" dirty="0"/>
              <a:t> </a:t>
            </a:r>
            <a:r>
              <a:rPr lang="ko-KR" altLang="en-US" dirty="0" err="1"/>
              <a:t>잡몹이라</a:t>
            </a:r>
            <a:r>
              <a:rPr lang="ko-KR" altLang="en-US" dirty="0"/>
              <a:t> </a:t>
            </a:r>
            <a:r>
              <a:rPr lang="ko-KR" altLang="en-US" dirty="0" err="1"/>
              <a:t>ㄱㅊ</a:t>
            </a:r>
            <a:endParaRPr lang="ko-KR" altLang="en-US" dirty="0"/>
          </a:p>
          <a:p>
            <a:r>
              <a:rPr lang="ko-KR" altLang="en-US" dirty="0" err="1"/>
              <a:t>갓레이</a:t>
            </a:r>
            <a:r>
              <a:rPr lang="en-US" altLang="ko-KR" dirty="0"/>
              <a:t>(</a:t>
            </a:r>
            <a:r>
              <a:rPr lang="ko-KR" altLang="en-US" dirty="0"/>
              <a:t>조명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다양한 이펙트 </a:t>
            </a:r>
            <a:r>
              <a:rPr lang="en-US" altLang="ko-KR" dirty="0"/>
              <a:t>(</a:t>
            </a:r>
            <a:r>
              <a:rPr lang="ko-KR" altLang="en-US" dirty="0"/>
              <a:t>맞은 부분만 </a:t>
            </a:r>
            <a:r>
              <a:rPr lang="ko-KR" altLang="en-US" dirty="0" err="1"/>
              <a:t>쪼개지는거</a:t>
            </a:r>
            <a:r>
              <a:rPr lang="en-US" altLang="ko-KR" dirty="0"/>
              <a:t>!!!!) </a:t>
            </a:r>
            <a:r>
              <a:rPr lang="ko-KR" altLang="en-US" dirty="0"/>
              <a:t>맞은 부분 </a:t>
            </a:r>
            <a:r>
              <a:rPr lang="ko-KR" altLang="en-US" dirty="0" err="1"/>
              <a:t>파티클</a:t>
            </a:r>
            <a:r>
              <a:rPr lang="ko-KR" altLang="en-US" dirty="0"/>
              <a:t> 넣고 좀 깨진 </a:t>
            </a:r>
            <a:r>
              <a:rPr lang="ko-KR" altLang="en-US" dirty="0" err="1"/>
              <a:t>텍스쳐</a:t>
            </a:r>
            <a:r>
              <a:rPr lang="ko-KR" altLang="en-US" dirty="0"/>
              <a:t> 모델에 적용하고</a:t>
            </a:r>
          </a:p>
          <a:p>
            <a:r>
              <a:rPr lang="ko-KR" altLang="en-US" dirty="0"/>
              <a:t>보스 스크립트</a:t>
            </a:r>
            <a:r>
              <a:rPr lang="en-US" altLang="ko-KR" dirty="0"/>
              <a:t>(</a:t>
            </a:r>
            <a:r>
              <a:rPr lang="ko-KR" altLang="en-US" dirty="0" err="1"/>
              <a:t>루아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멀티 플레이 </a:t>
            </a:r>
            <a:r>
              <a:rPr lang="en-US" altLang="ko-KR" dirty="0"/>
              <a:t>3000</a:t>
            </a:r>
            <a:r>
              <a:rPr lang="ko-KR" altLang="en-US" dirty="0"/>
              <a:t>명 </a:t>
            </a:r>
            <a:r>
              <a:rPr lang="ko-KR" altLang="en-US" dirty="0" err="1"/>
              <a:t>어몽어스</a:t>
            </a:r>
            <a:r>
              <a:rPr lang="ko-KR" altLang="en-US" dirty="0"/>
              <a:t> 처럼 </a:t>
            </a:r>
            <a:r>
              <a:rPr lang="ko-KR" altLang="en-US" dirty="0" err="1"/>
              <a:t>방만들어서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7F648-85B7-475E-AA33-90C943718BE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099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스키닝</a:t>
            </a:r>
            <a:r>
              <a:rPr lang="ko-KR" altLang="en-US" dirty="0"/>
              <a:t> 애니메이션 </a:t>
            </a:r>
            <a:r>
              <a:rPr lang="en-US" altLang="ko-KR" dirty="0"/>
              <a:t>-&gt; </a:t>
            </a:r>
            <a:r>
              <a:rPr lang="ko-KR" altLang="en-US" dirty="0"/>
              <a:t>적은 </a:t>
            </a:r>
            <a:r>
              <a:rPr lang="ko-KR" altLang="en-US" dirty="0" err="1"/>
              <a:t>안해도</a:t>
            </a:r>
            <a:r>
              <a:rPr lang="ko-KR" altLang="en-US" dirty="0"/>
              <a:t> </a:t>
            </a:r>
            <a:r>
              <a:rPr lang="ko-KR" altLang="en-US" dirty="0" err="1"/>
              <a:t>될것같고</a:t>
            </a:r>
            <a:r>
              <a:rPr lang="ko-KR" altLang="en-US" dirty="0"/>
              <a:t> </a:t>
            </a:r>
            <a:r>
              <a:rPr lang="ko-KR" altLang="en-US" dirty="0" err="1"/>
              <a:t>플레이어랑</a:t>
            </a:r>
            <a:r>
              <a:rPr lang="ko-KR" altLang="en-US" dirty="0"/>
              <a:t> 보스만 </a:t>
            </a:r>
            <a:r>
              <a:rPr lang="ko-KR" altLang="en-US" dirty="0" err="1"/>
              <a:t>하면적용하면</a:t>
            </a:r>
            <a:r>
              <a:rPr lang="ko-KR" altLang="en-US" dirty="0"/>
              <a:t> </a:t>
            </a:r>
            <a:r>
              <a:rPr lang="ko-KR" altLang="en-US" dirty="0" err="1"/>
              <a:t>될듯</a:t>
            </a:r>
            <a:r>
              <a:rPr lang="ko-KR" altLang="en-US" dirty="0"/>
              <a:t> </a:t>
            </a:r>
            <a:r>
              <a:rPr lang="ko-KR" altLang="en-US" dirty="0" err="1"/>
              <a:t>따른건</a:t>
            </a:r>
            <a:r>
              <a:rPr lang="ko-KR" altLang="en-US" dirty="0"/>
              <a:t> </a:t>
            </a:r>
            <a:r>
              <a:rPr lang="ko-KR" altLang="en-US" dirty="0" err="1"/>
              <a:t>잡몹이라</a:t>
            </a:r>
            <a:r>
              <a:rPr lang="ko-KR" altLang="en-US" dirty="0"/>
              <a:t> </a:t>
            </a:r>
            <a:r>
              <a:rPr lang="ko-KR" altLang="en-US" dirty="0" err="1"/>
              <a:t>ㄱㅊ</a:t>
            </a:r>
            <a:endParaRPr lang="ko-KR" altLang="en-US" dirty="0"/>
          </a:p>
          <a:p>
            <a:r>
              <a:rPr lang="ko-KR" altLang="en-US" dirty="0" err="1"/>
              <a:t>갓레이</a:t>
            </a:r>
            <a:r>
              <a:rPr lang="en-US" altLang="ko-KR" dirty="0"/>
              <a:t>(</a:t>
            </a:r>
            <a:r>
              <a:rPr lang="ko-KR" altLang="en-US" dirty="0"/>
              <a:t>조명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다양한 이펙트 </a:t>
            </a:r>
            <a:r>
              <a:rPr lang="en-US" altLang="ko-KR" dirty="0"/>
              <a:t>(</a:t>
            </a:r>
            <a:r>
              <a:rPr lang="ko-KR" altLang="en-US" dirty="0"/>
              <a:t>맞은 부분만 </a:t>
            </a:r>
            <a:r>
              <a:rPr lang="ko-KR" altLang="en-US" dirty="0" err="1"/>
              <a:t>쪼개지는거</a:t>
            </a:r>
            <a:r>
              <a:rPr lang="en-US" altLang="ko-KR" dirty="0"/>
              <a:t>!!!!) </a:t>
            </a:r>
            <a:r>
              <a:rPr lang="ko-KR" altLang="en-US" dirty="0"/>
              <a:t>맞은 부분 </a:t>
            </a:r>
            <a:r>
              <a:rPr lang="ko-KR" altLang="en-US" dirty="0" err="1"/>
              <a:t>파티클</a:t>
            </a:r>
            <a:r>
              <a:rPr lang="ko-KR" altLang="en-US" dirty="0"/>
              <a:t> 넣고 좀 깨진 </a:t>
            </a:r>
            <a:r>
              <a:rPr lang="ko-KR" altLang="en-US" dirty="0" err="1"/>
              <a:t>텍스쳐</a:t>
            </a:r>
            <a:r>
              <a:rPr lang="ko-KR" altLang="en-US" dirty="0"/>
              <a:t> 모델에 적용하고</a:t>
            </a:r>
          </a:p>
          <a:p>
            <a:r>
              <a:rPr lang="ko-KR" altLang="en-US" dirty="0"/>
              <a:t>보스 스크립트</a:t>
            </a:r>
            <a:r>
              <a:rPr lang="en-US" altLang="ko-KR" dirty="0"/>
              <a:t>(</a:t>
            </a:r>
            <a:r>
              <a:rPr lang="ko-KR" altLang="en-US" dirty="0" err="1"/>
              <a:t>루아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멀티 플레이 </a:t>
            </a:r>
            <a:r>
              <a:rPr lang="en-US" altLang="ko-KR" dirty="0"/>
              <a:t>3000</a:t>
            </a:r>
            <a:r>
              <a:rPr lang="ko-KR" altLang="en-US" dirty="0"/>
              <a:t>명 </a:t>
            </a:r>
            <a:r>
              <a:rPr lang="ko-KR" altLang="en-US" dirty="0" err="1"/>
              <a:t>어몽어스</a:t>
            </a:r>
            <a:r>
              <a:rPr lang="ko-KR" altLang="en-US" dirty="0"/>
              <a:t> 처럼 </a:t>
            </a:r>
            <a:r>
              <a:rPr lang="ko-KR" altLang="en-US" dirty="0" err="1"/>
              <a:t>방만들어서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7F648-85B7-475E-AA33-90C943718BEE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495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스키닝</a:t>
            </a:r>
            <a:r>
              <a:rPr lang="ko-KR" altLang="en-US" dirty="0"/>
              <a:t> 애니메이션 </a:t>
            </a:r>
            <a:r>
              <a:rPr lang="en-US" altLang="ko-KR" dirty="0"/>
              <a:t>-&gt; </a:t>
            </a:r>
            <a:r>
              <a:rPr lang="ko-KR" altLang="en-US" dirty="0"/>
              <a:t>적은 </a:t>
            </a:r>
            <a:r>
              <a:rPr lang="ko-KR" altLang="en-US" dirty="0" err="1"/>
              <a:t>안해도</a:t>
            </a:r>
            <a:r>
              <a:rPr lang="ko-KR" altLang="en-US" dirty="0"/>
              <a:t> </a:t>
            </a:r>
            <a:r>
              <a:rPr lang="ko-KR" altLang="en-US" dirty="0" err="1"/>
              <a:t>될것같고</a:t>
            </a:r>
            <a:r>
              <a:rPr lang="ko-KR" altLang="en-US" dirty="0"/>
              <a:t> </a:t>
            </a:r>
            <a:r>
              <a:rPr lang="ko-KR" altLang="en-US" dirty="0" err="1"/>
              <a:t>플레이어랑</a:t>
            </a:r>
            <a:r>
              <a:rPr lang="ko-KR" altLang="en-US" dirty="0"/>
              <a:t> 보스만 </a:t>
            </a:r>
            <a:r>
              <a:rPr lang="ko-KR" altLang="en-US" dirty="0" err="1"/>
              <a:t>하면적용하면</a:t>
            </a:r>
            <a:r>
              <a:rPr lang="ko-KR" altLang="en-US" dirty="0"/>
              <a:t> </a:t>
            </a:r>
            <a:r>
              <a:rPr lang="ko-KR" altLang="en-US" dirty="0" err="1"/>
              <a:t>될듯</a:t>
            </a:r>
            <a:r>
              <a:rPr lang="ko-KR" altLang="en-US" dirty="0"/>
              <a:t> </a:t>
            </a:r>
            <a:r>
              <a:rPr lang="ko-KR" altLang="en-US" dirty="0" err="1"/>
              <a:t>따른건</a:t>
            </a:r>
            <a:r>
              <a:rPr lang="ko-KR" altLang="en-US" dirty="0"/>
              <a:t> </a:t>
            </a:r>
            <a:r>
              <a:rPr lang="ko-KR" altLang="en-US" dirty="0" err="1"/>
              <a:t>잡몹이라</a:t>
            </a:r>
            <a:r>
              <a:rPr lang="ko-KR" altLang="en-US" dirty="0"/>
              <a:t> </a:t>
            </a:r>
            <a:r>
              <a:rPr lang="ko-KR" altLang="en-US" dirty="0" err="1"/>
              <a:t>ㄱㅊ</a:t>
            </a:r>
            <a:endParaRPr lang="ko-KR" altLang="en-US" dirty="0"/>
          </a:p>
          <a:p>
            <a:r>
              <a:rPr lang="ko-KR" altLang="en-US" dirty="0" err="1"/>
              <a:t>갓레이</a:t>
            </a:r>
            <a:r>
              <a:rPr lang="en-US" altLang="ko-KR" dirty="0"/>
              <a:t>(</a:t>
            </a:r>
            <a:r>
              <a:rPr lang="ko-KR" altLang="en-US" dirty="0"/>
              <a:t>조명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다양한 이펙트 </a:t>
            </a:r>
            <a:r>
              <a:rPr lang="en-US" altLang="ko-KR" dirty="0"/>
              <a:t>(</a:t>
            </a:r>
            <a:r>
              <a:rPr lang="ko-KR" altLang="en-US" dirty="0"/>
              <a:t>맞은 부분만 </a:t>
            </a:r>
            <a:r>
              <a:rPr lang="ko-KR" altLang="en-US" dirty="0" err="1"/>
              <a:t>쪼개지는거</a:t>
            </a:r>
            <a:r>
              <a:rPr lang="en-US" altLang="ko-KR" dirty="0"/>
              <a:t>!!!!) </a:t>
            </a:r>
            <a:r>
              <a:rPr lang="ko-KR" altLang="en-US" dirty="0"/>
              <a:t>맞은 부분 </a:t>
            </a:r>
            <a:r>
              <a:rPr lang="ko-KR" altLang="en-US" dirty="0" err="1"/>
              <a:t>파티클</a:t>
            </a:r>
            <a:r>
              <a:rPr lang="ko-KR" altLang="en-US" dirty="0"/>
              <a:t> 넣고 좀 깨진 </a:t>
            </a:r>
            <a:r>
              <a:rPr lang="ko-KR" altLang="en-US" dirty="0" err="1"/>
              <a:t>텍스쳐</a:t>
            </a:r>
            <a:r>
              <a:rPr lang="ko-KR" altLang="en-US" dirty="0"/>
              <a:t> 모델에 적용하고</a:t>
            </a:r>
          </a:p>
          <a:p>
            <a:r>
              <a:rPr lang="ko-KR" altLang="en-US" dirty="0"/>
              <a:t>보스 스크립트</a:t>
            </a:r>
            <a:r>
              <a:rPr lang="en-US" altLang="ko-KR" dirty="0"/>
              <a:t>(</a:t>
            </a:r>
            <a:r>
              <a:rPr lang="ko-KR" altLang="en-US" dirty="0" err="1"/>
              <a:t>루아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멀티 플레이 </a:t>
            </a:r>
            <a:r>
              <a:rPr lang="en-US" altLang="ko-KR" dirty="0"/>
              <a:t>3000</a:t>
            </a:r>
            <a:r>
              <a:rPr lang="ko-KR" altLang="en-US" dirty="0"/>
              <a:t>명 </a:t>
            </a:r>
            <a:r>
              <a:rPr lang="ko-KR" altLang="en-US" dirty="0" err="1"/>
              <a:t>어몽어스</a:t>
            </a:r>
            <a:r>
              <a:rPr lang="ko-KR" altLang="en-US" dirty="0"/>
              <a:t> 처럼 </a:t>
            </a:r>
            <a:r>
              <a:rPr lang="ko-KR" altLang="en-US" dirty="0" err="1"/>
              <a:t>방만들어서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7F648-85B7-475E-AA33-90C943718BE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305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스키닝</a:t>
            </a:r>
            <a:r>
              <a:rPr lang="ko-KR" altLang="en-US" dirty="0"/>
              <a:t> 애니메이션 </a:t>
            </a:r>
            <a:r>
              <a:rPr lang="en-US" altLang="ko-KR" dirty="0"/>
              <a:t>-&gt; </a:t>
            </a:r>
            <a:r>
              <a:rPr lang="ko-KR" altLang="en-US" dirty="0"/>
              <a:t>적은 </a:t>
            </a:r>
            <a:r>
              <a:rPr lang="ko-KR" altLang="en-US" dirty="0" err="1"/>
              <a:t>안해도</a:t>
            </a:r>
            <a:r>
              <a:rPr lang="ko-KR" altLang="en-US" dirty="0"/>
              <a:t> </a:t>
            </a:r>
            <a:r>
              <a:rPr lang="ko-KR" altLang="en-US" dirty="0" err="1"/>
              <a:t>될것같고</a:t>
            </a:r>
            <a:r>
              <a:rPr lang="ko-KR" altLang="en-US" dirty="0"/>
              <a:t> </a:t>
            </a:r>
            <a:r>
              <a:rPr lang="ko-KR" altLang="en-US" dirty="0" err="1"/>
              <a:t>플레이어랑</a:t>
            </a:r>
            <a:r>
              <a:rPr lang="ko-KR" altLang="en-US" dirty="0"/>
              <a:t> 보스만 </a:t>
            </a:r>
            <a:r>
              <a:rPr lang="ko-KR" altLang="en-US" dirty="0" err="1"/>
              <a:t>하면적용하면</a:t>
            </a:r>
            <a:r>
              <a:rPr lang="ko-KR" altLang="en-US" dirty="0"/>
              <a:t> </a:t>
            </a:r>
            <a:r>
              <a:rPr lang="ko-KR" altLang="en-US" dirty="0" err="1"/>
              <a:t>될듯</a:t>
            </a:r>
            <a:r>
              <a:rPr lang="ko-KR" altLang="en-US" dirty="0"/>
              <a:t> </a:t>
            </a:r>
            <a:r>
              <a:rPr lang="ko-KR" altLang="en-US" dirty="0" err="1"/>
              <a:t>따른건</a:t>
            </a:r>
            <a:r>
              <a:rPr lang="ko-KR" altLang="en-US" dirty="0"/>
              <a:t> </a:t>
            </a:r>
            <a:r>
              <a:rPr lang="ko-KR" altLang="en-US" dirty="0" err="1"/>
              <a:t>잡몹이라</a:t>
            </a:r>
            <a:r>
              <a:rPr lang="ko-KR" altLang="en-US" dirty="0"/>
              <a:t> </a:t>
            </a:r>
            <a:r>
              <a:rPr lang="ko-KR" altLang="en-US" dirty="0" err="1"/>
              <a:t>ㄱㅊ</a:t>
            </a:r>
            <a:endParaRPr lang="ko-KR" altLang="en-US" dirty="0"/>
          </a:p>
          <a:p>
            <a:r>
              <a:rPr lang="ko-KR" altLang="en-US" dirty="0" err="1"/>
              <a:t>갓레이</a:t>
            </a:r>
            <a:r>
              <a:rPr lang="en-US" altLang="ko-KR" dirty="0"/>
              <a:t>(</a:t>
            </a:r>
            <a:r>
              <a:rPr lang="ko-KR" altLang="en-US" dirty="0"/>
              <a:t>조명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다양한 이펙트 </a:t>
            </a:r>
            <a:r>
              <a:rPr lang="en-US" altLang="ko-KR" dirty="0"/>
              <a:t>(</a:t>
            </a:r>
            <a:r>
              <a:rPr lang="ko-KR" altLang="en-US" dirty="0"/>
              <a:t>맞은 부분만 </a:t>
            </a:r>
            <a:r>
              <a:rPr lang="ko-KR" altLang="en-US" dirty="0" err="1"/>
              <a:t>쪼개지는거</a:t>
            </a:r>
            <a:r>
              <a:rPr lang="en-US" altLang="ko-KR" dirty="0"/>
              <a:t>!!!!) </a:t>
            </a:r>
            <a:r>
              <a:rPr lang="ko-KR" altLang="en-US" dirty="0"/>
              <a:t>맞은 부분 </a:t>
            </a:r>
            <a:r>
              <a:rPr lang="ko-KR" altLang="en-US" dirty="0" err="1"/>
              <a:t>파티클</a:t>
            </a:r>
            <a:r>
              <a:rPr lang="ko-KR" altLang="en-US" dirty="0"/>
              <a:t> 넣고 좀 깨진 </a:t>
            </a:r>
            <a:r>
              <a:rPr lang="ko-KR" altLang="en-US" dirty="0" err="1"/>
              <a:t>텍스쳐</a:t>
            </a:r>
            <a:r>
              <a:rPr lang="ko-KR" altLang="en-US" dirty="0"/>
              <a:t> 모델에 적용하고</a:t>
            </a:r>
          </a:p>
          <a:p>
            <a:r>
              <a:rPr lang="ko-KR" altLang="en-US" dirty="0"/>
              <a:t>보스 스크립트</a:t>
            </a:r>
            <a:r>
              <a:rPr lang="en-US" altLang="ko-KR" dirty="0"/>
              <a:t>(</a:t>
            </a:r>
            <a:r>
              <a:rPr lang="ko-KR" altLang="en-US" dirty="0" err="1"/>
              <a:t>루아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멀티 플레이 </a:t>
            </a:r>
            <a:r>
              <a:rPr lang="en-US" altLang="ko-KR" dirty="0"/>
              <a:t>3000</a:t>
            </a:r>
            <a:r>
              <a:rPr lang="ko-KR" altLang="en-US" dirty="0"/>
              <a:t>명 </a:t>
            </a:r>
            <a:r>
              <a:rPr lang="ko-KR" altLang="en-US" dirty="0" err="1"/>
              <a:t>어몽어스</a:t>
            </a:r>
            <a:r>
              <a:rPr lang="ko-KR" altLang="en-US" dirty="0"/>
              <a:t> 처럼 </a:t>
            </a:r>
            <a:r>
              <a:rPr lang="ko-KR" altLang="en-US" dirty="0" err="1"/>
              <a:t>방만들어서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7F648-85B7-475E-AA33-90C943718BE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355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스키닝</a:t>
            </a:r>
            <a:r>
              <a:rPr lang="ko-KR" altLang="en-US" dirty="0"/>
              <a:t> 애니메이션 </a:t>
            </a:r>
            <a:r>
              <a:rPr lang="en-US" altLang="ko-KR" dirty="0"/>
              <a:t>-&gt; </a:t>
            </a:r>
            <a:r>
              <a:rPr lang="ko-KR" altLang="en-US" dirty="0"/>
              <a:t>적은 </a:t>
            </a:r>
            <a:r>
              <a:rPr lang="ko-KR" altLang="en-US" dirty="0" err="1"/>
              <a:t>안해도</a:t>
            </a:r>
            <a:r>
              <a:rPr lang="ko-KR" altLang="en-US" dirty="0"/>
              <a:t> </a:t>
            </a:r>
            <a:r>
              <a:rPr lang="ko-KR" altLang="en-US" dirty="0" err="1"/>
              <a:t>될것같고</a:t>
            </a:r>
            <a:r>
              <a:rPr lang="ko-KR" altLang="en-US" dirty="0"/>
              <a:t> </a:t>
            </a:r>
            <a:r>
              <a:rPr lang="ko-KR" altLang="en-US" dirty="0" err="1"/>
              <a:t>플레이어랑</a:t>
            </a:r>
            <a:r>
              <a:rPr lang="ko-KR" altLang="en-US" dirty="0"/>
              <a:t> 보스만 </a:t>
            </a:r>
            <a:r>
              <a:rPr lang="ko-KR" altLang="en-US" dirty="0" err="1"/>
              <a:t>하면적용하면</a:t>
            </a:r>
            <a:r>
              <a:rPr lang="ko-KR" altLang="en-US" dirty="0"/>
              <a:t> </a:t>
            </a:r>
            <a:r>
              <a:rPr lang="ko-KR" altLang="en-US" dirty="0" err="1"/>
              <a:t>될듯</a:t>
            </a:r>
            <a:r>
              <a:rPr lang="ko-KR" altLang="en-US" dirty="0"/>
              <a:t> </a:t>
            </a:r>
            <a:r>
              <a:rPr lang="ko-KR" altLang="en-US" dirty="0" err="1"/>
              <a:t>따른건</a:t>
            </a:r>
            <a:r>
              <a:rPr lang="ko-KR" altLang="en-US" dirty="0"/>
              <a:t> </a:t>
            </a:r>
            <a:r>
              <a:rPr lang="ko-KR" altLang="en-US" dirty="0" err="1"/>
              <a:t>잡몹이라</a:t>
            </a:r>
            <a:r>
              <a:rPr lang="ko-KR" altLang="en-US" dirty="0"/>
              <a:t> </a:t>
            </a:r>
            <a:r>
              <a:rPr lang="ko-KR" altLang="en-US" dirty="0" err="1"/>
              <a:t>ㄱㅊ</a:t>
            </a:r>
            <a:endParaRPr lang="ko-KR" altLang="en-US" dirty="0"/>
          </a:p>
          <a:p>
            <a:r>
              <a:rPr lang="ko-KR" altLang="en-US" dirty="0" err="1"/>
              <a:t>갓레이</a:t>
            </a:r>
            <a:r>
              <a:rPr lang="en-US" altLang="ko-KR" dirty="0"/>
              <a:t>(</a:t>
            </a:r>
            <a:r>
              <a:rPr lang="ko-KR" altLang="en-US" dirty="0"/>
              <a:t>조명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다양한 이펙트 </a:t>
            </a:r>
            <a:r>
              <a:rPr lang="en-US" altLang="ko-KR" dirty="0"/>
              <a:t>(</a:t>
            </a:r>
            <a:r>
              <a:rPr lang="ko-KR" altLang="en-US" dirty="0"/>
              <a:t>맞은 부분만 </a:t>
            </a:r>
            <a:r>
              <a:rPr lang="ko-KR" altLang="en-US" dirty="0" err="1"/>
              <a:t>쪼개지는거</a:t>
            </a:r>
            <a:r>
              <a:rPr lang="en-US" altLang="ko-KR" dirty="0"/>
              <a:t>!!!!) </a:t>
            </a:r>
            <a:r>
              <a:rPr lang="ko-KR" altLang="en-US" dirty="0"/>
              <a:t>맞은 부분 </a:t>
            </a:r>
            <a:r>
              <a:rPr lang="ko-KR" altLang="en-US" dirty="0" err="1"/>
              <a:t>파티클</a:t>
            </a:r>
            <a:r>
              <a:rPr lang="ko-KR" altLang="en-US" dirty="0"/>
              <a:t> 넣고 좀 깨진 </a:t>
            </a:r>
            <a:r>
              <a:rPr lang="ko-KR" altLang="en-US" dirty="0" err="1"/>
              <a:t>텍스쳐</a:t>
            </a:r>
            <a:r>
              <a:rPr lang="ko-KR" altLang="en-US" dirty="0"/>
              <a:t> 모델에 적용하고</a:t>
            </a:r>
          </a:p>
          <a:p>
            <a:r>
              <a:rPr lang="ko-KR" altLang="en-US" dirty="0"/>
              <a:t>보스 스크립트</a:t>
            </a:r>
            <a:r>
              <a:rPr lang="en-US" altLang="ko-KR" dirty="0"/>
              <a:t>(</a:t>
            </a:r>
            <a:r>
              <a:rPr lang="ko-KR" altLang="en-US" dirty="0" err="1"/>
              <a:t>루아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멀티 플레이 </a:t>
            </a:r>
            <a:r>
              <a:rPr lang="en-US" altLang="ko-KR" dirty="0"/>
              <a:t>3000</a:t>
            </a:r>
            <a:r>
              <a:rPr lang="ko-KR" altLang="en-US" dirty="0"/>
              <a:t>명 </a:t>
            </a:r>
            <a:r>
              <a:rPr lang="ko-KR" altLang="en-US" dirty="0" err="1"/>
              <a:t>어몽어스</a:t>
            </a:r>
            <a:r>
              <a:rPr lang="ko-KR" altLang="en-US" dirty="0"/>
              <a:t> 처럼 </a:t>
            </a:r>
            <a:r>
              <a:rPr lang="ko-KR" altLang="en-US" dirty="0" err="1"/>
              <a:t>방만들어서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7F648-85B7-475E-AA33-90C943718BEE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37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스키닝</a:t>
            </a:r>
            <a:r>
              <a:rPr lang="ko-KR" altLang="en-US" dirty="0"/>
              <a:t> 애니메이션 </a:t>
            </a:r>
            <a:r>
              <a:rPr lang="en-US" altLang="ko-KR" dirty="0"/>
              <a:t>-&gt; </a:t>
            </a:r>
            <a:r>
              <a:rPr lang="ko-KR" altLang="en-US" dirty="0"/>
              <a:t>적은 </a:t>
            </a:r>
            <a:r>
              <a:rPr lang="ko-KR" altLang="en-US" dirty="0" err="1"/>
              <a:t>안해도</a:t>
            </a:r>
            <a:r>
              <a:rPr lang="ko-KR" altLang="en-US" dirty="0"/>
              <a:t> </a:t>
            </a:r>
            <a:r>
              <a:rPr lang="ko-KR" altLang="en-US" dirty="0" err="1"/>
              <a:t>될것같고</a:t>
            </a:r>
            <a:r>
              <a:rPr lang="ko-KR" altLang="en-US" dirty="0"/>
              <a:t> </a:t>
            </a:r>
            <a:r>
              <a:rPr lang="ko-KR" altLang="en-US" dirty="0" err="1"/>
              <a:t>플레이어랑</a:t>
            </a:r>
            <a:r>
              <a:rPr lang="ko-KR" altLang="en-US" dirty="0"/>
              <a:t> 보스만 </a:t>
            </a:r>
            <a:r>
              <a:rPr lang="ko-KR" altLang="en-US" dirty="0" err="1"/>
              <a:t>하면적용하면</a:t>
            </a:r>
            <a:r>
              <a:rPr lang="ko-KR" altLang="en-US" dirty="0"/>
              <a:t> </a:t>
            </a:r>
            <a:r>
              <a:rPr lang="ko-KR" altLang="en-US" dirty="0" err="1"/>
              <a:t>될듯</a:t>
            </a:r>
            <a:r>
              <a:rPr lang="ko-KR" altLang="en-US" dirty="0"/>
              <a:t> </a:t>
            </a:r>
            <a:r>
              <a:rPr lang="ko-KR" altLang="en-US" dirty="0" err="1"/>
              <a:t>따른건</a:t>
            </a:r>
            <a:r>
              <a:rPr lang="ko-KR" altLang="en-US" dirty="0"/>
              <a:t> </a:t>
            </a:r>
            <a:r>
              <a:rPr lang="ko-KR" altLang="en-US" dirty="0" err="1"/>
              <a:t>잡몹이라</a:t>
            </a:r>
            <a:r>
              <a:rPr lang="ko-KR" altLang="en-US" dirty="0"/>
              <a:t> </a:t>
            </a:r>
            <a:r>
              <a:rPr lang="ko-KR" altLang="en-US" dirty="0" err="1"/>
              <a:t>ㄱㅊ</a:t>
            </a:r>
            <a:endParaRPr lang="ko-KR" altLang="en-US" dirty="0"/>
          </a:p>
          <a:p>
            <a:r>
              <a:rPr lang="ko-KR" altLang="en-US" dirty="0" err="1"/>
              <a:t>갓레이</a:t>
            </a:r>
            <a:r>
              <a:rPr lang="en-US" altLang="ko-KR" dirty="0"/>
              <a:t>(</a:t>
            </a:r>
            <a:r>
              <a:rPr lang="ko-KR" altLang="en-US" dirty="0"/>
              <a:t>조명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다양한 이펙트 </a:t>
            </a:r>
            <a:r>
              <a:rPr lang="en-US" altLang="ko-KR" dirty="0"/>
              <a:t>(</a:t>
            </a:r>
            <a:r>
              <a:rPr lang="ko-KR" altLang="en-US" dirty="0"/>
              <a:t>맞은 부분만 </a:t>
            </a:r>
            <a:r>
              <a:rPr lang="ko-KR" altLang="en-US" dirty="0" err="1"/>
              <a:t>쪼개지는거</a:t>
            </a:r>
            <a:r>
              <a:rPr lang="en-US" altLang="ko-KR" dirty="0"/>
              <a:t>!!!!) </a:t>
            </a:r>
            <a:r>
              <a:rPr lang="ko-KR" altLang="en-US" dirty="0"/>
              <a:t>맞은 부분 </a:t>
            </a:r>
            <a:r>
              <a:rPr lang="ko-KR" altLang="en-US" dirty="0" err="1"/>
              <a:t>파티클</a:t>
            </a:r>
            <a:r>
              <a:rPr lang="ko-KR" altLang="en-US" dirty="0"/>
              <a:t> 넣고 좀 깨진 </a:t>
            </a:r>
            <a:r>
              <a:rPr lang="ko-KR" altLang="en-US" dirty="0" err="1"/>
              <a:t>텍스쳐</a:t>
            </a:r>
            <a:r>
              <a:rPr lang="ko-KR" altLang="en-US" dirty="0"/>
              <a:t> 모델에 적용하고</a:t>
            </a:r>
          </a:p>
          <a:p>
            <a:r>
              <a:rPr lang="ko-KR" altLang="en-US" dirty="0"/>
              <a:t>보스 스크립트</a:t>
            </a:r>
            <a:r>
              <a:rPr lang="en-US" altLang="ko-KR" dirty="0"/>
              <a:t>(</a:t>
            </a:r>
            <a:r>
              <a:rPr lang="ko-KR" altLang="en-US" dirty="0" err="1"/>
              <a:t>루아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멀티 플레이 </a:t>
            </a:r>
            <a:r>
              <a:rPr lang="en-US" altLang="ko-KR" dirty="0"/>
              <a:t>3000</a:t>
            </a:r>
            <a:r>
              <a:rPr lang="ko-KR" altLang="en-US" dirty="0"/>
              <a:t>명 </a:t>
            </a:r>
            <a:r>
              <a:rPr lang="ko-KR" altLang="en-US" dirty="0" err="1"/>
              <a:t>어몽어스</a:t>
            </a:r>
            <a:r>
              <a:rPr lang="ko-KR" altLang="en-US" dirty="0"/>
              <a:t> 처럼 </a:t>
            </a:r>
            <a:r>
              <a:rPr lang="ko-KR" altLang="en-US" dirty="0" err="1"/>
              <a:t>방만들어서</a:t>
            </a:r>
            <a:endParaRPr lang="ko-KR" altLang="en-US" dirty="0"/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D7F648-85B7-475E-AA33-90C943718BEE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105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404C9C-BF7F-D7F1-DF3F-DBBE47DE39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F8DCAF3-F641-4FDD-239D-78CB006D25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80DBA2-4ACF-1553-344A-887F17E1D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14DBBA-169B-E925-42E2-DB0DD8C01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96C9BF-2446-3072-7348-51D4FF619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1829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3EA391-242E-B1FD-2911-751D3BC65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CB9959-95CA-8882-F2AA-D755B4AEC1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30E49D-9A69-F1BC-42D1-E9A52F73E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3C7227-1D91-ECD8-D384-B05B47861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25034D-26C9-31A4-DB74-ECABBA1E4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3597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99080BE-0923-E5FB-1D78-D2B15C6018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5E2312D-8112-E8B2-0B26-FD55E4E1D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E9F7B3-1630-64FD-3B49-CEF4C92D8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4C810B-A0B5-A695-2F4B-DB37101B9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A079A8-2F32-D021-7967-7D877461A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44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090E58-2E9F-249C-E80D-096DE0171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7E81DC-0F90-3A39-E556-5820BF350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9368CD-458C-F9BB-47F7-993CD03B0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8C483E-4BB9-EC2F-FE87-AD50CF48A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95254-F1DD-3747-9BF0-19C88581E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7044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BF301F-61FE-67C4-3C4D-2A19A983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720B71-63DA-8AD4-C3B2-2DBA645D0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262EF6-7DE0-8AE1-21C4-7B922EE10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5CA011-ECA8-6E00-AC86-A32C38816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81491D-1BBC-24FF-5F15-C5FD10D4B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7031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86C54-C0B5-866D-5D55-F266F551A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D9F0C4-70C2-C109-85D4-91FCEF4A4E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4CFFF3-59C1-E4BF-95AB-9BD277A66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21D3CD-6FDE-D9B4-11D8-227FF7D77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053360-8E85-00E1-6AD6-0F5CB68DE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367AE8-BE60-372B-6CC3-A0625DCB7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2627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81336F-72D1-8FF4-052D-D7000DF49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7A3304-6911-1993-BCC2-B95914A99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426B75-2347-3AF4-7991-71945174C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E6101A-F9C9-EC22-D189-4DC9A5AAD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67B050-7873-F713-A56D-E984A90058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84AF468-EC3B-2B6F-C7FD-BCC9EE9C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A35E526-FE10-3C19-4834-E15D3D303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B90F0AC-A9F0-F0AE-6BDF-00F99D0C3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7035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C1B8F2-B605-393A-0A9F-4729723DF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B1C6D1C-5EC6-E5FE-6229-3FEEC06F3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DCDE327-8833-AF12-2C80-249C1CD9F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0B1BDD-3288-012B-E4D4-1439F2D62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0549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B708CE6-8082-87D3-F97A-A62FD7F12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EA153D-2D57-278F-9FBE-652E4EEC9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FC1542-220D-03D7-04F3-25AC7F16D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3405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3CE64F-929B-22CF-783F-0162C9949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F3865C-AA2B-413A-D8A7-6A461098C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C1C617-AE2A-9A1E-5E19-0957A87804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0EF352-4771-A49F-ABF9-275132205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F071E9-BDDA-BCA9-C855-0AC348A7A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1BB27C-9348-94A7-FFF9-ED04E49A9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4225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7365CF-A238-27E6-2EFC-353375C62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385FEB6-DEA2-CAD3-016B-254C180764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B538A93-9271-3526-9B69-B30BCB76B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857D99-766E-EE62-99A7-B86B74ED3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C94138-A4DF-6CAA-2DC7-80996C479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34A617-F7AA-C7A7-CC62-D9568B1D7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0194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590D0FA-9CE7-DB8B-B27F-E872C15C3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6AA866-9B47-51EA-BF24-502309EE1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9F19F0-91D6-CE56-AB77-2DDAC8060B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69416-9133-4929-96DA-BFA061029BD1}" type="datetimeFigureOut">
              <a:rPr lang="ko-KR" altLang="en-US" smtClean="0"/>
              <a:t>2022-11-27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6492BC-2F98-F5D9-109B-7C524D6C34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835451-6E07-87B9-FC08-D3DE82930C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7518E-28E4-4DC1-93C4-872F659B6E4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882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4F7A4F99-2980-56C1-06AB-48F4644C8782}"/>
              </a:ext>
            </a:extLst>
          </p:cNvPr>
          <p:cNvSpPr txBox="1">
            <a:spLocks/>
          </p:cNvSpPr>
          <p:nvPr/>
        </p:nvSpPr>
        <p:spPr>
          <a:xfrm>
            <a:off x="2209800" y="1181259"/>
            <a:ext cx="7772400" cy="792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8200" spc="-100" dirty="0">
                <a:solidFill>
                  <a:srgbClr val="F9AC1E"/>
                </a:solidFill>
                <a:latin typeface="G마켓 산스 TTF Bold" panose="020B0503020000020004" pitchFamily="2" charset="-127"/>
                <a:ea typeface="G마켓 산스 TTF Bold" panose="020B0503020000020004" pitchFamily="2" charset="-127"/>
              </a:rPr>
              <a:t>S</a:t>
            </a:r>
            <a:r>
              <a:rPr lang="en-US" altLang="ko-KR" sz="8200" spc="-100" dirty="0">
                <a:solidFill>
                  <a:schemeClr val="bg1"/>
                </a:solidFill>
                <a:latin typeface="G마켓 산스 TTF Bold" panose="020B0503020000020004" pitchFamily="2" charset="-127"/>
                <a:ea typeface="G마켓 산스 TTF Bold" panose="020B0503020000020004" pitchFamily="2" charset="-127"/>
              </a:rPr>
              <a:t>TAR</a:t>
            </a:r>
            <a:r>
              <a:rPr lang="en-US" altLang="ko-KR" sz="8200" spc="-100" dirty="0">
                <a:solidFill>
                  <a:srgbClr val="F9AC1E"/>
                </a:solidFill>
                <a:latin typeface="G마켓 산스 TTF Bold" panose="020B0503020000020004" pitchFamily="2" charset="-127"/>
                <a:ea typeface="G마켓 산스 TTF Bold" panose="020B0503020000020004" pitchFamily="2" charset="-127"/>
              </a:rPr>
              <a:t> G</a:t>
            </a:r>
            <a:r>
              <a:rPr lang="en-US" altLang="ko-KR" sz="8200" spc="-100" dirty="0">
                <a:solidFill>
                  <a:schemeClr val="bg1"/>
                </a:solidFill>
                <a:latin typeface="G마켓 산스 TTF Bold" panose="020B0503020000020004" pitchFamily="2" charset="-127"/>
                <a:ea typeface="G마켓 산스 TTF Bold" panose="020B0503020000020004" pitchFamily="2" charset="-127"/>
              </a:rPr>
              <a:t>IANT</a:t>
            </a:r>
            <a:endParaRPr lang="ko-KR" altLang="en-US" sz="8200" spc="-100" dirty="0">
              <a:solidFill>
                <a:schemeClr val="bg1"/>
              </a:solidFill>
              <a:latin typeface="G마켓 산스 TTF Bold" panose="020B0503020000020004" pitchFamily="2" charset="-127"/>
              <a:ea typeface="G마켓 산스 TTF Bold" panose="020B0503020000020004" pitchFamily="2" charset="-127"/>
            </a:endParaRP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id="{6B014294-0F0A-9F20-A322-5DAAAEEA4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6967" y="2093437"/>
            <a:ext cx="4958066" cy="1551622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2020182033 </a:t>
            </a:r>
            <a:r>
              <a:rPr lang="ko-KR" altLang="en-US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이시우</a:t>
            </a:r>
            <a:endParaRPr lang="en-US" altLang="ko-KR" dirty="0"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2020182038 </a:t>
            </a:r>
            <a:r>
              <a:rPr lang="ko-KR" altLang="en-US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정하나</a:t>
            </a:r>
            <a:endParaRPr lang="en-US" altLang="ko-KR" dirty="0"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2020180041 </a:t>
            </a:r>
            <a:r>
              <a:rPr lang="ko-KR" altLang="en-US" dirty="0">
                <a:solidFill>
                  <a:schemeClr val="bg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최유진</a:t>
            </a:r>
            <a:endParaRPr lang="ko-KR" altLang="en-US" spc="-100" dirty="0">
              <a:solidFill>
                <a:schemeClr val="bg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0258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5306614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맵 소개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몬스터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6FCADDA-B2C8-878A-7418-63306D5047F4}"/>
              </a:ext>
            </a:extLst>
          </p:cNvPr>
          <p:cNvSpPr/>
          <p:nvPr/>
        </p:nvSpPr>
        <p:spPr>
          <a:xfrm>
            <a:off x="6096000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4B60F4-A6A3-C0C0-784E-971F8AAE738C}"/>
              </a:ext>
            </a:extLst>
          </p:cNvPr>
          <p:cNvSpPr txBox="1"/>
          <p:nvPr/>
        </p:nvSpPr>
        <p:spPr>
          <a:xfrm>
            <a:off x="6288083" y="1426945"/>
            <a:ext cx="5234311" cy="4882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다양한 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몬스터들이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출현한다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플레이어들은 공격실과 조종실을 오가며 몬스터를 처치한다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몬스터의 종류는 뒤에서 자세히 설명하겠다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BF1F6A7F-6459-16D3-48A2-B7BE653C8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606" y="2172738"/>
            <a:ext cx="4641088" cy="3390519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772081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5392878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맵 소개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블랙홀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BEC6D70-F288-4092-5C5B-E8EC9855179E}"/>
              </a:ext>
            </a:extLst>
          </p:cNvPr>
          <p:cNvSpPr/>
          <p:nvPr/>
        </p:nvSpPr>
        <p:spPr>
          <a:xfrm>
            <a:off x="477520" y="1351280"/>
            <a:ext cx="11236960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079499-5766-A583-74E6-C7F554A0EF6A}"/>
              </a:ext>
            </a:extLst>
          </p:cNvPr>
          <p:cNvSpPr txBox="1"/>
          <p:nvPr/>
        </p:nvSpPr>
        <p:spPr>
          <a:xfrm>
            <a:off x="1021080" y="1544320"/>
            <a:ext cx="10149840" cy="4189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플레이어 컷 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씬으로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시작한다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(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카메라가 플레이어가 뒤를 쳐다보는 장면 후 블랙홀 가리킴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블랙홀이 플레이어를 따라온다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 (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타임 어택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블랙홀로 인해 소행성들이 플레이어의 방향으로 끌려온다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충돌하면 플레이어의 체력과 속도가 감소하며 속도가 너무 감소하면 블랙홀에 빨려 들어가서 게임 오버 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3656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5164323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맵 소개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보스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차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6FCADDA-B2C8-878A-7418-63306D5047F4}"/>
              </a:ext>
            </a:extLst>
          </p:cNvPr>
          <p:cNvSpPr/>
          <p:nvPr/>
        </p:nvSpPr>
        <p:spPr>
          <a:xfrm>
            <a:off x="6096000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4B60F4-A6A3-C0C0-784E-971F8AAE738C}"/>
              </a:ext>
            </a:extLst>
          </p:cNvPr>
          <p:cNvSpPr txBox="1"/>
          <p:nvPr/>
        </p:nvSpPr>
        <p:spPr>
          <a:xfrm>
            <a:off x="6170975" y="1334196"/>
            <a:ext cx="5234311" cy="4882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드래곤 알이 둥지에서 </a:t>
            </a:r>
            <a:b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등장한다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체력이 절반 이상 닳을 시 </a:t>
            </a:r>
            <a:b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도망친다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파이어볼을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뱉으면서 </a:t>
            </a:r>
            <a:b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공격한다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다른 몬스터를 소환한다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pic>
        <p:nvPicPr>
          <p:cNvPr id="4" name="Picture 12">
            <a:extLst>
              <a:ext uri="{FF2B5EF4-FFF2-40B4-BE49-F238E27FC236}">
                <a16:creationId xmlns:a16="http://schemas.microsoft.com/office/drawing/2014/main" id="{F625A527-6A29-A172-6519-FC156C724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515" y="2658580"/>
            <a:ext cx="3761426" cy="2270694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236109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4971818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맵 소개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보스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D475B0B-ECCE-4C18-B2A1-0A5F06E5A76C}"/>
              </a:ext>
            </a:extLst>
          </p:cNvPr>
          <p:cNvSpPr/>
          <p:nvPr/>
        </p:nvSpPr>
        <p:spPr>
          <a:xfrm>
            <a:off x="6096000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5B0C09-E039-9011-5A36-EC0B8837E2CE}"/>
              </a:ext>
            </a:extLst>
          </p:cNvPr>
          <p:cNvSpPr txBox="1"/>
          <p:nvPr/>
        </p:nvSpPr>
        <p:spPr>
          <a:xfrm>
            <a:off x="6170975" y="1334196"/>
            <a:ext cx="5234311" cy="72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성체 드래곤이다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 </a:t>
            </a:r>
          </a:p>
        </p:txBody>
      </p:sp>
      <p:pic>
        <p:nvPicPr>
          <p:cNvPr id="2" name="Picture 14">
            <a:extLst>
              <a:ext uri="{FF2B5EF4-FFF2-40B4-BE49-F238E27FC236}">
                <a16:creationId xmlns:a16="http://schemas.microsoft.com/office/drawing/2014/main" id="{460C2F84-5121-B1FD-BABB-4D2E838E8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714" y="1861271"/>
            <a:ext cx="4147128" cy="3135457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FC2314-B138-7FC0-C8FB-2E35888F54E2}"/>
              </a:ext>
            </a:extLst>
          </p:cNvPr>
          <p:cNvSpPr txBox="1"/>
          <p:nvPr/>
        </p:nvSpPr>
        <p:spPr>
          <a:xfrm>
            <a:off x="6170975" y="2192356"/>
            <a:ext cx="52343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우주를 날아다니며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고개를 좌우로 돌릴 수 있다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4758B7-10BF-D4DD-FB17-87D166C7991E}"/>
              </a:ext>
            </a:extLst>
          </p:cNvPr>
          <p:cNvSpPr txBox="1"/>
          <p:nvPr/>
        </p:nvSpPr>
        <p:spPr>
          <a:xfrm>
            <a:off x="6170975" y="3355622"/>
            <a:ext cx="52343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넓은 면적에 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파이어볼을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발사한다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839A00-941A-CC83-F148-3C5A3F694FDF}"/>
              </a:ext>
            </a:extLst>
          </p:cNvPr>
          <p:cNvSpPr txBox="1"/>
          <p:nvPr/>
        </p:nvSpPr>
        <p:spPr>
          <a:xfrm>
            <a:off x="6170975" y="4497522"/>
            <a:ext cx="52343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플레이어와의 최종 전투 시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브레스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대결을 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21648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5936342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캐릭터 </a:t>
            </a:r>
            <a:r>
              <a:rPr lang="ko-KR" altLang="en-US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소개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플레이어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D475B0B-ECCE-4C18-B2A1-0A5F06E5A76C}"/>
              </a:ext>
            </a:extLst>
          </p:cNvPr>
          <p:cNvSpPr/>
          <p:nvPr/>
        </p:nvSpPr>
        <p:spPr>
          <a:xfrm>
            <a:off x="6096000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5B0C09-E039-9011-5A36-EC0B8837E2CE}"/>
              </a:ext>
            </a:extLst>
          </p:cNvPr>
          <p:cNvSpPr txBox="1"/>
          <p:nvPr/>
        </p:nvSpPr>
        <p:spPr>
          <a:xfrm>
            <a:off x="6170975" y="1334196"/>
            <a:ext cx="5234311" cy="3497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우주 고양이 해적단이다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두발로 걸어 다닌다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조종석과 발사대와 상호작용을 통해 함선을 조종할 수 있다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3675F6D-46C3-8F22-8097-73CFA1733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714" y="2083403"/>
            <a:ext cx="4641182" cy="339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896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6402774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캐릭터 </a:t>
            </a:r>
            <a:r>
              <a:rPr lang="ko-KR" altLang="en-US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소개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–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함선 내부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D475B0B-ECCE-4C18-B2A1-0A5F06E5A76C}"/>
              </a:ext>
            </a:extLst>
          </p:cNvPr>
          <p:cNvSpPr/>
          <p:nvPr/>
        </p:nvSpPr>
        <p:spPr>
          <a:xfrm>
            <a:off x="6096000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5B0C09-E039-9011-5A36-EC0B8837E2CE}"/>
              </a:ext>
            </a:extLst>
          </p:cNvPr>
          <p:cNvSpPr txBox="1"/>
          <p:nvPr/>
        </p:nvSpPr>
        <p:spPr>
          <a:xfrm>
            <a:off x="6170975" y="1334196"/>
            <a:ext cx="5234311" cy="4189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개의 조종석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3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개의 공격석이 있다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상점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NPC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와의 상호작용을 통해 아이템을 구매한다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코인을 통해 체력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회복 키트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보석을 구매할 수 있다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560D2BE-74EC-5BC9-4287-B7654ACCB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714" y="2083404"/>
            <a:ext cx="4641182" cy="339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068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5618478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캐릭터 소개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보석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CE61415-18CD-507F-81E8-D122E02E9117}"/>
              </a:ext>
            </a:extLst>
          </p:cNvPr>
          <p:cNvSpPr/>
          <p:nvPr/>
        </p:nvSpPr>
        <p:spPr>
          <a:xfrm>
            <a:off x="6096000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CC7ADE-CD2E-55FA-0BF9-61EB799C14B5}"/>
              </a:ext>
            </a:extLst>
          </p:cNvPr>
          <p:cNvSpPr txBox="1"/>
          <p:nvPr/>
        </p:nvSpPr>
        <p:spPr>
          <a:xfrm>
            <a:off x="6170975" y="1334196"/>
            <a:ext cx="52343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기본적으로 플레이어는 레이저 총알을 발사한다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059902D-DA3B-1C5D-4450-C914B2DDA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372" y="2853985"/>
            <a:ext cx="4338744" cy="115002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340B74A-11CC-25EB-205F-F1AFED5C3A7C}"/>
              </a:ext>
            </a:extLst>
          </p:cNvPr>
          <p:cNvSpPr txBox="1"/>
          <p:nvPr/>
        </p:nvSpPr>
        <p:spPr>
          <a:xfrm>
            <a:off x="6170974" y="2526686"/>
            <a:ext cx="52343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5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가지 보석이 존재하며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이 보석을 장착하여 무기를 변경할 수 있다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B6BE8D-BF8C-88BD-65D7-46B584B768A0}"/>
              </a:ext>
            </a:extLst>
          </p:cNvPr>
          <p:cNvSpPr txBox="1"/>
          <p:nvPr/>
        </p:nvSpPr>
        <p:spPr>
          <a:xfrm>
            <a:off x="6170974" y="4151617"/>
            <a:ext cx="52343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기본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/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강화된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/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산탁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/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유도탄레이저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총알과 시야 내 모든 적들을 제거하는 필살기가 존재한다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648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4971818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몬스터 소개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D475B0B-ECCE-4C18-B2A1-0A5F06E5A76C}"/>
              </a:ext>
            </a:extLst>
          </p:cNvPr>
          <p:cNvSpPr/>
          <p:nvPr/>
        </p:nvSpPr>
        <p:spPr>
          <a:xfrm>
            <a:off x="8192655" y="1203158"/>
            <a:ext cx="3521824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DA312C-125A-0A04-6745-D65F6317DA8D}"/>
              </a:ext>
            </a:extLst>
          </p:cNvPr>
          <p:cNvSpPr txBox="1"/>
          <p:nvPr/>
        </p:nvSpPr>
        <p:spPr>
          <a:xfrm>
            <a:off x="8295338" y="1203158"/>
            <a:ext cx="3176225" cy="4083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총 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12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개의 몬스터를 기획했다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각 몬스터는 자신만의 사이즈와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체력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공격력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공격패턴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특징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5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드롭률을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가지고 있다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F8EDF33-359C-E36B-EAAE-0220833F1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21" y="1306075"/>
            <a:ext cx="7216528" cy="52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419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C2917D-3581-C6CA-EAF4-81B18F490529}"/>
              </a:ext>
            </a:extLst>
          </p:cNvPr>
          <p:cNvSpPr/>
          <p:nvPr/>
        </p:nvSpPr>
        <p:spPr>
          <a:xfrm>
            <a:off x="477520" y="1351280"/>
            <a:ext cx="11236960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59E3-9408-C49F-3046-3A18B278241C}"/>
              </a:ext>
            </a:extLst>
          </p:cNvPr>
          <p:cNvSpPr txBox="1"/>
          <p:nvPr/>
        </p:nvSpPr>
        <p:spPr>
          <a:xfrm>
            <a:off x="1021080" y="1544320"/>
            <a:ext cx="10149840" cy="4882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스키닝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애니메이션 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GOD RAYS(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조명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)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다양한 이펙트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타격된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부분에 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파티클이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생성되고 깨진 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텍스쳐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모델을 적용한다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ko-KR" altLang="en-US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루아를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통한 보스 스크립트 제작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멀티 플레이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3000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명 동시 접속</a:t>
            </a: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6" y="131152"/>
            <a:ext cx="3748874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기술적 요소</a:t>
            </a:r>
          </a:p>
        </p:txBody>
      </p:sp>
    </p:spTree>
    <p:extLst>
      <p:ext uri="{BB962C8B-B14F-4D97-AF65-F5344CB8AC3E}">
        <p14:creationId xmlns:p14="http://schemas.microsoft.com/office/powerpoint/2010/main" val="1195078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7907523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타 게임과의 차별성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유사성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61852B4-46A8-7B59-53D3-4E7E371FD4C1}"/>
              </a:ext>
            </a:extLst>
          </p:cNvPr>
          <p:cNvSpPr/>
          <p:nvPr/>
        </p:nvSpPr>
        <p:spPr>
          <a:xfrm>
            <a:off x="6096000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248760-F339-21F2-A402-38A19254E530}"/>
              </a:ext>
            </a:extLst>
          </p:cNvPr>
          <p:cNvSpPr txBox="1"/>
          <p:nvPr/>
        </p:nvSpPr>
        <p:spPr>
          <a:xfrm>
            <a:off x="6170975" y="1334196"/>
            <a:ext cx="5234311" cy="4882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인 이상의 플레이어가 접속해서 멀티로 플레이한다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ko-KR" altLang="en-US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우주선 내부에서 조종실과</a:t>
            </a:r>
            <a:b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공격실을 자유롭게 오가며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조종한다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보석으로 공격모드를 </a:t>
            </a:r>
            <a:b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변경한다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6E31D50-9FE7-B026-65E6-B312C9A0D34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714" y="1434950"/>
            <a:ext cx="4757423" cy="2223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Banana Split">
            <a:extLst>
              <a:ext uri="{FF2B5EF4-FFF2-40B4-BE49-F238E27FC236}">
                <a16:creationId xmlns:a16="http://schemas.microsoft.com/office/drawing/2014/main" id="{7AABCD88-2C13-E635-1426-70A29D295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986" y="4037923"/>
            <a:ext cx="2770877" cy="2579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5492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2">
            <a:extLst>
              <a:ext uri="{FF2B5EF4-FFF2-40B4-BE49-F238E27FC236}">
                <a16:creationId xmlns:a16="http://schemas.microsoft.com/office/drawing/2014/main" id="{75B6485F-4A50-55A4-DF4F-760E592934F1}"/>
              </a:ext>
            </a:extLst>
          </p:cNvPr>
          <p:cNvSpPr txBox="1">
            <a:spLocks/>
          </p:cNvSpPr>
          <p:nvPr/>
        </p:nvSpPr>
        <p:spPr>
          <a:xfrm>
            <a:off x="1361606" y="131152"/>
            <a:ext cx="2641434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760309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7281881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타 게임과의 차별성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차별성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61852B4-46A8-7B59-53D3-4E7E371FD4C1}"/>
              </a:ext>
            </a:extLst>
          </p:cNvPr>
          <p:cNvSpPr/>
          <p:nvPr/>
        </p:nvSpPr>
        <p:spPr>
          <a:xfrm>
            <a:off x="6096000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248760-F339-21F2-A402-38A19254E530}"/>
              </a:ext>
            </a:extLst>
          </p:cNvPr>
          <p:cNvSpPr txBox="1"/>
          <p:nvPr/>
        </p:nvSpPr>
        <p:spPr>
          <a:xfrm>
            <a:off x="6170975" y="1334196"/>
            <a:ext cx="5234311" cy="3497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3d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게임이다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공격할 때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인칭 모드로 </a:t>
            </a:r>
            <a:b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바뀐다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블랙홀이 존재한다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보스가 존재한다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B08D335-2FB7-6BA8-F53F-BC5643729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858" y="2388846"/>
            <a:ext cx="4416725" cy="306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9226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C2917D-3581-C6CA-EAF4-81B18F490529}"/>
              </a:ext>
            </a:extLst>
          </p:cNvPr>
          <p:cNvSpPr/>
          <p:nvPr/>
        </p:nvSpPr>
        <p:spPr>
          <a:xfrm>
            <a:off x="477520" y="1351280"/>
            <a:ext cx="3276333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7060499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중점 연구사항 역할 분담</a:t>
            </a:r>
            <a:endParaRPr lang="ko-KR" altLang="en-US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D2DE9E8-BBD5-EA04-18E1-AF018453F457}"/>
              </a:ext>
            </a:extLst>
          </p:cNvPr>
          <p:cNvSpPr/>
          <p:nvPr/>
        </p:nvSpPr>
        <p:spPr>
          <a:xfrm>
            <a:off x="4457833" y="1351280"/>
            <a:ext cx="3276333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A1ECD67-C070-5173-F759-1912DBDE39F5}"/>
              </a:ext>
            </a:extLst>
          </p:cNvPr>
          <p:cNvSpPr/>
          <p:nvPr/>
        </p:nvSpPr>
        <p:spPr>
          <a:xfrm>
            <a:off x="8438147" y="1351280"/>
            <a:ext cx="3276333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12F9-3A08-132D-2B43-A609D434A53D}"/>
              </a:ext>
            </a:extLst>
          </p:cNvPr>
          <p:cNvSpPr txBox="1"/>
          <p:nvPr/>
        </p:nvSpPr>
        <p:spPr>
          <a:xfrm>
            <a:off x="730239" y="1632579"/>
            <a:ext cx="2770894" cy="4199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정하나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스키닝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b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25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애니매이션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루아를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통한 </a:t>
            </a:r>
            <a:b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보스 스크립트 제작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 algn="ctr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1A5523-6FF6-F02B-F3CA-75CE6A62195C}"/>
              </a:ext>
            </a:extLst>
          </p:cNvPr>
          <p:cNvSpPr txBox="1"/>
          <p:nvPr/>
        </p:nvSpPr>
        <p:spPr>
          <a:xfrm>
            <a:off x="4710552" y="1632579"/>
            <a:ext cx="2770894" cy="2467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최유진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God Rays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다양한 이펙트 제작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F4FC9E-A006-C564-6B6D-ACDC03A21B6B}"/>
              </a:ext>
            </a:extLst>
          </p:cNvPr>
          <p:cNvSpPr txBox="1"/>
          <p:nvPr/>
        </p:nvSpPr>
        <p:spPr>
          <a:xfrm>
            <a:off x="8690866" y="1632579"/>
            <a:ext cx="2770894" cy="1890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이시우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충돌처리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3000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명 </a:t>
            </a:r>
            <a:r>
              <a:rPr lang="ko-KR" altLang="en-US" sz="25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동접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16968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C2917D-3581-C6CA-EAF4-81B18F490529}"/>
              </a:ext>
            </a:extLst>
          </p:cNvPr>
          <p:cNvSpPr/>
          <p:nvPr/>
        </p:nvSpPr>
        <p:spPr>
          <a:xfrm>
            <a:off x="477520" y="1351280"/>
            <a:ext cx="3276333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7060499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개인별 준비사항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D2DE9E8-BBD5-EA04-18E1-AF018453F457}"/>
              </a:ext>
            </a:extLst>
          </p:cNvPr>
          <p:cNvSpPr/>
          <p:nvPr/>
        </p:nvSpPr>
        <p:spPr>
          <a:xfrm>
            <a:off x="4457833" y="1351280"/>
            <a:ext cx="3276333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A1ECD67-C070-5173-F759-1912DBDE39F5}"/>
              </a:ext>
            </a:extLst>
          </p:cNvPr>
          <p:cNvSpPr/>
          <p:nvPr/>
        </p:nvSpPr>
        <p:spPr>
          <a:xfrm>
            <a:off x="8438147" y="1351280"/>
            <a:ext cx="3276333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C412F9-3A08-132D-2B43-A609D434A53D}"/>
              </a:ext>
            </a:extLst>
          </p:cNvPr>
          <p:cNvSpPr txBox="1"/>
          <p:nvPr/>
        </p:nvSpPr>
        <p:spPr>
          <a:xfrm>
            <a:off x="477520" y="1632579"/>
            <a:ext cx="3276332" cy="4199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정하나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3D 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게임 </a:t>
            </a:r>
            <a:b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프로그래밍 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1,2 </a:t>
            </a:r>
            <a:b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수강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게임 수학 수강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C, C++STL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자료구조 수강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1A5523-6FF6-F02B-F3CA-75CE6A62195C}"/>
              </a:ext>
            </a:extLst>
          </p:cNvPr>
          <p:cNvSpPr txBox="1"/>
          <p:nvPr/>
        </p:nvSpPr>
        <p:spPr>
          <a:xfrm>
            <a:off x="4457831" y="1632579"/>
            <a:ext cx="3276333" cy="4199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최유진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3D 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게임 </a:t>
            </a:r>
            <a:b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프로그래밍 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1,2 </a:t>
            </a:r>
            <a:b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수강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게임 수학 수강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C, C++STL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자료구조 수강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F4FC9E-A006-C564-6B6D-ACDC03A21B6B}"/>
              </a:ext>
            </a:extLst>
          </p:cNvPr>
          <p:cNvSpPr txBox="1"/>
          <p:nvPr/>
        </p:nvSpPr>
        <p:spPr>
          <a:xfrm>
            <a:off x="8438142" y="1632579"/>
            <a:ext cx="3276332" cy="3622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이시우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네트워크 기초 수강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네트워크 게임 </a:t>
            </a:r>
            <a:b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프로그래밍 수강</a:t>
            </a:r>
            <a:endParaRPr lang="en-US" altLang="ko-KR" sz="2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3D 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게임 </a:t>
            </a:r>
            <a:b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프로그래밍 </a:t>
            </a:r>
            <a:r>
              <a:rPr lang="en-US" altLang="ko-KR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 </a:t>
            </a:r>
            <a:r>
              <a:rPr lang="ko-KR" altLang="en-US" sz="2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수강</a:t>
            </a:r>
          </a:p>
        </p:txBody>
      </p:sp>
    </p:spTree>
    <p:extLst>
      <p:ext uri="{BB962C8B-B14F-4D97-AF65-F5344CB8AC3E}">
        <p14:creationId xmlns:p14="http://schemas.microsoft.com/office/powerpoint/2010/main" val="13247629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7281881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개발 일정</a:t>
            </a:r>
          </a:p>
        </p:txBody>
      </p:sp>
    </p:spTree>
    <p:extLst>
      <p:ext uri="{BB962C8B-B14F-4D97-AF65-F5344CB8AC3E}">
        <p14:creationId xmlns:p14="http://schemas.microsoft.com/office/powerpoint/2010/main" val="2984787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7281881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중간 발표까지 목표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A4E3CD-33A3-A8F7-9899-04635EE106D6}"/>
              </a:ext>
            </a:extLst>
          </p:cNvPr>
          <p:cNvSpPr/>
          <p:nvPr/>
        </p:nvSpPr>
        <p:spPr>
          <a:xfrm>
            <a:off x="6096000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1B008-6987-BDBD-4BB9-C42AD724A147}"/>
              </a:ext>
            </a:extLst>
          </p:cNvPr>
          <p:cNvSpPr txBox="1"/>
          <p:nvPr/>
        </p:nvSpPr>
        <p:spPr>
          <a:xfrm>
            <a:off x="6170975" y="1334196"/>
            <a:ext cx="5234311" cy="2669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서버</a:t>
            </a:r>
            <a:endParaRPr lang="en-US" altLang="ko-KR" sz="3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클라이언트와 서버를 연동해서 </a:t>
            </a:r>
            <a:br>
              <a:rPr lang="en-US" altLang="ko-KR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우주선과 행성 간의 충돌처리를 </a:t>
            </a:r>
            <a:br>
              <a:rPr lang="en-US" altLang="ko-KR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구현한다</a:t>
            </a:r>
            <a:r>
              <a:rPr lang="en-US" altLang="ko-KR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C834654-4564-59BF-7AEC-80ACE637760B}"/>
              </a:ext>
            </a:extLst>
          </p:cNvPr>
          <p:cNvSpPr/>
          <p:nvPr/>
        </p:nvSpPr>
        <p:spPr>
          <a:xfrm>
            <a:off x="477521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C0EBB3-9638-D3A2-EF85-95044E61C7DB}"/>
              </a:ext>
            </a:extLst>
          </p:cNvPr>
          <p:cNvSpPr txBox="1"/>
          <p:nvPr/>
        </p:nvSpPr>
        <p:spPr>
          <a:xfrm>
            <a:off x="552496" y="1334196"/>
            <a:ext cx="5234311" cy="2602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클라이언트</a:t>
            </a:r>
            <a:endParaRPr lang="en-US" altLang="ko-KR" sz="3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플레이어와 몬스터</a:t>
            </a:r>
            <a:r>
              <a:rPr lang="en-US" altLang="ko-KR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오브젝트 </a:t>
            </a:r>
            <a:br>
              <a:rPr lang="en-US" altLang="ko-KR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27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랜더링</a:t>
            </a:r>
            <a:r>
              <a:rPr lang="ko-KR" altLang="en-US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및 애니메이션을 적용한다</a:t>
            </a:r>
            <a:r>
              <a:rPr lang="en-US" altLang="ko-KR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7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파티클을</a:t>
            </a:r>
            <a:r>
              <a:rPr lang="en-US" altLang="ko-KR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구현한다</a:t>
            </a:r>
            <a:r>
              <a:rPr lang="en-US" altLang="ko-KR" sz="27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039619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7281881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출처</a:t>
            </a:r>
          </a:p>
        </p:txBody>
      </p:sp>
    </p:spTree>
    <p:extLst>
      <p:ext uri="{BB962C8B-B14F-4D97-AF65-F5344CB8AC3E}">
        <p14:creationId xmlns:p14="http://schemas.microsoft.com/office/powerpoint/2010/main" val="596143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C2917D-3581-C6CA-EAF4-81B18F490529}"/>
              </a:ext>
            </a:extLst>
          </p:cNvPr>
          <p:cNvSpPr/>
          <p:nvPr/>
        </p:nvSpPr>
        <p:spPr>
          <a:xfrm>
            <a:off x="477520" y="1351280"/>
            <a:ext cx="11236960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59E3-9408-C49F-3046-3A18B278241C}"/>
              </a:ext>
            </a:extLst>
          </p:cNvPr>
          <p:cNvSpPr txBox="1"/>
          <p:nvPr/>
        </p:nvSpPr>
        <p:spPr>
          <a:xfrm>
            <a:off x="1021080" y="1544320"/>
            <a:ext cx="10149840" cy="4189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인칭과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인칭을 자유롭게 변경할 수 있다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다양한 보석이 존재하고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다양한 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몬스터들이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존재하므로 다양한 플레이 방식으로 게임을 즐길 수 있다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명의 플레이어가 한 우주선을 플레이 하는 만큼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플레이어들끼리의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협동력이 중시되므로 협동 게임만의 재미를 느낄 수 있다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  <a:endParaRPr lang="ko-KR" altLang="en-US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6" y="131152"/>
            <a:ext cx="3748874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재미 요소</a:t>
            </a:r>
          </a:p>
        </p:txBody>
      </p:sp>
    </p:spTree>
    <p:extLst>
      <p:ext uri="{BB962C8B-B14F-4D97-AF65-F5344CB8AC3E}">
        <p14:creationId xmlns:p14="http://schemas.microsoft.com/office/powerpoint/2010/main" val="3868485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C2917D-3581-C6CA-EAF4-81B18F490529}"/>
              </a:ext>
            </a:extLst>
          </p:cNvPr>
          <p:cNvSpPr/>
          <p:nvPr/>
        </p:nvSpPr>
        <p:spPr>
          <a:xfrm>
            <a:off x="477520" y="1351280"/>
            <a:ext cx="11236960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F59E3-9408-C49F-3046-3A18B278241C}"/>
              </a:ext>
            </a:extLst>
          </p:cNvPr>
          <p:cNvSpPr txBox="1"/>
          <p:nvPr/>
        </p:nvSpPr>
        <p:spPr>
          <a:xfrm>
            <a:off x="1021080" y="1544320"/>
            <a:ext cx="10149840" cy="4882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꾸준히 사랑받는 협력 게임인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overcooked!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의 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셀링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포인트인 귀여운 캐릭터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분주한 플레이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협력 요소를 지니고 있다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항상 게임의 순위권을 차지하는 장르인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FPS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요소를 포함하고 있다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협력게임이라는 재미요소와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fps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라는 불멸의 재미요소를 </a:t>
            </a:r>
            <a:r>
              <a:rPr lang="ko-KR" altLang="en-US" sz="30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합친만큼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시장성을 기대할 수 있다고 본다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6" y="131152"/>
            <a:ext cx="3748874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시장성</a:t>
            </a:r>
          </a:p>
        </p:txBody>
      </p:sp>
    </p:spTree>
    <p:extLst>
      <p:ext uri="{BB962C8B-B14F-4D97-AF65-F5344CB8AC3E}">
        <p14:creationId xmlns:p14="http://schemas.microsoft.com/office/powerpoint/2010/main" val="622026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65624E17-E68C-113D-F622-DAD7B89F84C2}"/>
              </a:ext>
            </a:extLst>
          </p:cNvPr>
          <p:cNvSpPr/>
          <p:nvPr/>
        </p:nvSpPr>
        <p:spPr>
          <a:xfrm>
            <a:off x="477520" y="1351280"/>
            <a:ext cx="11236960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CBF359-CE71-B358-ABC9-8F121E066509}"/>
              </a:ext>
            </a:extLst>
          </p:cNvPr>
          <p:cNvSpPr txBox="1"/>
          <p:nvPr/>
        </p:nvSpPr>
        <p:spPr>
          <a:xfrm>
            <a:off x="1021080" y="1544320"/>
            <a:ext cx="10149840" cy="3670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DirectX12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을 사용하여 게임제작을 위한 능력 향상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유니티 엔진을 이용해서 애니메이션 적용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IOCP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를 이용한 서버 구현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Git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을 이용하여 협업 능력 및 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B8DC3B-F4F1-51EB-FD19-8A4EB44BC9EF}"/>
              </a:ext>
            </a:extLst>
          </p:cNvPr>
          <p:cNvSpPr txBox="1"/>
          <p:nvPr/>
        </p:nvSpPr>
        <p:spPr>
          <a:xfrm>
            <a:off x="1471748" y="5130597"/>
            <a:ext cx="579838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유동적인 프로젝트 관리 능력 향상</a:t>
            </a:r>
            <a:endParaRPr lang="ko-KR" altLang="en-US" sz="3000" dirty="0"/>
          </a:p>
        </p:txBody>
      </p:sp>
      <p:sp>
        <p:nvSpPr>
          <p:cNvPr id="6" name="제목 2">
            <a:extLst>
              <a:ext uri="{FF2B5EF4-FFF2-40B4-BE49-F238E27FC236}">
                <a16:creationId xmlns:a16="http://schemas.microsoft.com/office/drawing/2014/main" id="{AB884875-6D8D-BF94-C686-353D48C85556}"/>
              </a:ext>
            </a:extLst>
          </p:cNvPr>
          <p:cNvSpPr txBox="1">
            <a:spLocks/>
          </p:cNvSpPr>
          <p:nvPr/>
        </p:nvSpPr>
        <p:spPr>
          <a:xfrm>
            <a:off x="1361606" y="131152"/>
            <a:ext cx="2641434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연구목적</a:t>
            </a:r>
            <a:endParaRPr lang="ko-KR" altLang="en-US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3670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65624E17-E68C-113D-F622-DAD7B89F84C2}"/>
              </a:ext>
            </a:extLst>
          </p:cNvPr>
          <p:cNvSpPr/>
          <p:nvPr/>
        </p:nvSpPr>
        <p:spPr>
          <a:xfrm>
            <a:off x="477520" y="1351280"/>
            <a:ext cx="11236960" cy="52019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CBF359-CE71-B358-ABC9-8F121E066509}"/>
              </a:ext>
            </a:extLst>
          </p:cNvPr>
          <p:cNvSpPr txBox="1"/>
          <p:nvPr/>
        </p:nvSpPr>
        <p:spPr>
          <a:xfrm>
            <a:off x="1021080" y="1544320"/>
            <a:ext cx="10149840" cy="459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Direct3D12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Visual Studio 2022 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Unity 3D 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Git hub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Blender, 3DsMAX</a:t>
            </a:r>
          </a:p>
        </p:txBody>
      </p:sp>
      <p:sp>
        <p:nvSpPr>
          <p:cNvPr id="4" name="제목 2">
            <a:extLst>
              <a:ext uri="{FF2B5EF4-FFF2-40B4-BE49-F238E27FC236}">
                <a16:creationId xmlns:a16="http://schemas.microsoft.com/office/drawing/2014/main" id="{E191451D-3834-1998-539A-B910BBD4DE1A}"/>
              </a:ext>
            </a:extLst>
          </p:cNvPr>
          <p:cNvSpPr txBox="1">
            <a:spLocks/>
          </p:cNvSpPr>
          <p:nvPr/>
        </p:nvSpPr>
        <p:spPr>
          <a:xfrm>
            <a:off x="1361606" y="131152"/>
            <a:ext cx="2641434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개발환경</a:t>
            </a:r>
          </a:p>
        </p:txBody>
      </p:sp>
    </p:spTree>
    <p:extLst>
      <p:ext uri="{BB962C8B-B14F-4D97-AF65-F5344CB8AC3E}">
        <p14:creationId xmlns:p14="http://schemas.microsoft.com/office/powerpoint/2010/main" val="378631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985C4DA-3C19-E4E2-4193-1D5B0E028C55}"/>
              </a:ext>
            </a:extLst>
          </p:cNvPr>
          <p:cNvSpPr/>
          <p:nvPr/>
        </p:nvSpPr>
        <p:spPr>
          <a:xfrm>
            <a:off x="477520" y="1206776"/>
            <a:ext cx="11236960" cy="12377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EB36BD3-230D-1153-68EA-43E4070F2890}"/>
              </a:ext>
            </a:extLst>
          </p:cNvPr>
          <p:cNvSpPr/>
          <p:nvPr/>
        </p:nvSpPr>
        <p:spPr>
          <a:xfrm>
            <a:off x="477520" y="2645502"/>
            <a:ext cx="11236960" cy="39959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DF72B1-A213-81E7-652F-2BA4444C9454}"/>
              </a:ext>
            </a:extLst>
          </p:cNvPr>
          <p:cNvSpPr txBox="1"/>
          <p:nvPr/>
        </p:nvSpPr>
        <p:spPr>
          <a:xfrm>
            <a:off x="1021080" y="1269591"/>
            <a:ext cx="1014984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30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몬스터</a:t>
            </a: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를 </a:t>
            </a:r>
            <a:r>
              <a:rPr lang="ko-KR" altLang="en-US" sz="3000" dirty="0">
                <a:solidFill>
                  <a:schemeClr val="accent2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처치</a:t>
            </a: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하고 </a:t>
            </a:r>
            <a:r>
              <a:rPr lang="ko-KR" altLang="en-US" sz="3000" dirty="0">
                <a:solidFill>
                  <a:schemeClr val="accent6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운석</a:t>
            </a: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을 </a:t>
            </a:r>
            <a:r>
              <a:rPr lang="ko-KR" altLang="en-US" sz="3000" dirty="0">
                <a:solidFill>
                  <a:schemeClr val="accent6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피해</a:t>
            </a:r>
            <a:r>
              <a:rPr lang="ko-KR" altLang="en-US" sz="30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보물을 뺏자</a:t>
            </a:r>
            <a:endParaRPr lang="en-US" altLang="ko-KR" sz="30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D436B2-EA01-3BEF-0038-0B9A7E172CD4}"/>
              </a:ext>
            </a:extLst>
          </p:cNvPr>
          <p:cNvSpPr txBox="1"/>
          <p:nvPr/>
        </p:nvSpPr>
        <p:spPr>
          <a:xfrm>
            <a:off x="1021080" y="3241159"/>
            <a:ext cx="10149840" cy="280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우주 고양이 해적단은 우주의 보물이라 불리우는 </a:t>
            </a:r>
            <a:b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ko-KR" altLang="en-US" sz="3000" b="1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스타 자이언트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를 차지하기 위해 우주선에 몸을 싣는다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…….</a:t>
            </a:r>
          </a:p>
          <a:p>
            <a:pPr>
              <a:lnSpc>
                <a:spcPct val="150000"/>
              </a:lnSpc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하지만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고난과 역경이 그들을 기다리고 있는데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…! </a:t>
            </a:r>
          </a:p>
          <a:p>
            <a:pPr>
              <a:lnSpc>
                <a:spcPct val="150000"/>
              </a:lnSpc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그들은 과연 보물을 차지할 수 있을까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?</a:t>
            </a:r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DA9E554D-3ADA-591E-C797-720E50188771}"/>
              </a:ext>
            </a:extLst>
          </p:cNvPr>
          <p:cNvSpPr txBox="1">
            <a:spLocks/>
          </p:cNvSpPr>
          <p:nvPr/>
        </p:nvSpPr>
        <p:spPr>
          <a:xfrm>
            <a:off x="1361606" y="131152"/>
            <a:ext cx="2641434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게임소개</a:t>
            </a:r>
          </a:p>
        </p:txBody>
      </p:sp>
    </p:spTree>
    <p:extLst>
      <p:ext uri="{BB962C8B-B14F-4D97-AF65-F5344CB8AC3E}">
        <p14:creationId xmlns:p14="http://schemas.microsoft.com/office/powerpoint/2010/main" val="2812496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DA9E554D-3ADA-591E-C797-720E50188771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7365300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게임소개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– 3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인칭 플레이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AA35F9-1246-A88E-A5EC-025983929F99}"/>
              </a:ext>
            </a:extLst>
          </p:cNvPr>
          <p:cNvSpPr/>
          <p:nvPr/>
        </p:nvSpPr>
        <p:spPr>
          <a:xfrm>
            <a:off x="6096000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676A25-0A90-E739-4950-D84290A417B9}"/>
              </a:ext>
            </a:extLst>
          </p:cNvPr>
          <p:cNvSpPr txBox="1"/>
          <p:nvPr/>
        </p:nvSpPr>
        <p:spPr>
          <a:xfrm>
            <a:off x="6170975" y="1334196"/>
            <a:ext cx="5234311" cy="4189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플레이어는 우주선 내부에서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인칭으로 플레이한다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인의 플레이어가 필요에 따라 메인 조종실 혹은 공격실을 옮겨 다닌다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조종은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3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인칭으로 한다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348A8D-A5E4-6DDB-9401-79642827B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29" y="1553848"/>
            <a:ext cx="4796287" cy="2057314"/>
          </a:xfrm>
          <a:prstGeom prst="rect">
            <a:avLst/>
          </a:prstGeom>
        </p:spPr>
      </p:pic>
      <p:pic>
        <p:nvPicPr>
          <p:cNvPr id="8" name="그림 7" descr="실외, 밤, 비, 밤하늘이(가) 표시된 사진&#10;&#10;자동 생성된 설명">
            <a:extLst>
              <a:ext uri="{FF2B5EF4-FFF2-40B4-BE49-F238E27FC236}">
                <a16:creationId xmlns:a16="http://schemas.microsoft.com/office/drawing/2014/main" id="{70864E8C-2012-882D-A49C-825F53E9C9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14" y="4274559"/>
            <a:ext cx="4483643" cy="18922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1A7502-2FDB-3573-B9F6-0E792CE24228}"/>
              </a:ext>
            </a:extLst>
          </p:cNvPr>
          <p:cNvSpPr txBox="1"/>
          <p:nvPr/>
        </p:nvSpPr>
        <p:spPr>
          <a:xfrm>
            <a:off x="786714" y="6271404"/>
            <a:ext cx="4354629" cy="370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0" i="0" dirty="0">
                <a:solidFill>
                  <a:srgbClr val="202124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“</a:t>
            </a:r>
            <a:r>
              <a:rPr lang="en-US" altLang="ko-KR" b="0" i="0" dirty="0" err="1">
                <a:solidFill>
                  <a:srgbClr val="202124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Everspace</a:t>
            </a:r>
            <a:r>
              <a:rPr lang="en-US" altLang="ko-KR" b="0" i="0" dirty="0">
                <a:solidFill>
                  <a:srgbClr val="202124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” </a:t>
            </a:r>
            <a:r>
              <a:rPr lang="ko-KR" altLang="en-US" b="0" i="0" dirty="0">
                <a:solidFill>
                  <a:srgbClr val="202124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게임 플레이 장면 중</a:t>
            </a:r>
            <a:endParaRPr lang="ko-KR" altLang="en-US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5370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DA9E554D-3ADA-591E-C797-720E50188771}"/>
              </a:ext>
            </a:extLst>
          </p:cNvPr>
          <p:cNvSpPr txBox="1">
            <a:spLocks/>
          </p:cNvSpPr>
          <p:nvPr/>
        </p:nvSpPr>
        <p:spPr>
          <a:xfrm>
            <a:off x="1361604" y="131152"/>
            <a:ext cx="8075693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게임소개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– 1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인칭 플레이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2AA35F9-1246-A88E-A5EC-025983929F99}"/>
              </a:ext>
            </a:extLst>
          </p:cNvPr>
          <p:cNvSpPr/>
          <p:nvPr/>
        </p:nvSpPr>
        <p:spPr>
          <a:xfrm>
            <a:off x="6096000" y="1203158"/>
            <a:ext cx="5618479" cy="54382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676A25-0A90-E739-4950-D84290A417B9}"/>
              </a:ext>
            </a:extLst>
          </p:cNvPr>
          <p:cNvSpPr txBox="1"/>
          <p:nvPr/>
        </p:nvSpPr>
        <p:spPr>
          <a:xfrm>
            <a:off x="6170975" y="1334196"/>
            <a:ext cx="5234311" cy="4189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우주선 내부에서 조종실 또는 공격실에서 상호작용시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인칭 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FPS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모드로 넘어간다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우주선을 공격하는 몬스터 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객체와 화면상으로 전투가 가능하다</a:t>
            </a: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. </a:t>
            </a:r>
          </a:p>
        </p:txBody>
      </p:sp>
      <p:pic>
        <p:nvPicPr>
          <p:cNvPr id="6" name="그림 5" descr="텍스트, 조종판이(가) 표시된 사진&#10;&#10;자동 생성된 설명">
            <a:extLst>
              <a:ext uri="{FF2B5EF4-FFF2-40B4-BE49-F238E27FC236}">
                <a16:creationId xmlns:a16="http://schemas.microsoft.com/office/drawing/2014/main" id="{E47F4A70-6184-B951-5F73-8B2F0BED93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32" y="2447130"/>
            <a:ext cx="5379775" cy="29503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D2CF3B-E217-666A-27FC-C70E50475E1C}"/>
              </a:ext>
            </a:extLst>
          </p:cNvPr>
          <p:cNvSpPr txBox="1"/>
          <p:nvPr/>
        </p:nvSpPr>
        <p:spPr>
          <a:xfrm>
            <a:off x="795341" y="5624422"/>
            <a:ext cx="4354629" cy="370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0" i="0" dirty="0">
                <a:solidFill>
                  <a:srgbClr val="202124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“</a:t>
            </a:r>
            <a:r>
              <a:rPr lang="ko-KR" altLang="en-US" b="0" i="0" dirty="0">
                <a:solidFill>
                  <a:srgbClr val="202124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스타워즈</a:t>
            </a:r>
            <a:r>
              <a:rPr lang="en-US" altLang="ko-KR" b="0" i="0" dirty="0">
                <a:solidFill>
                  <a:srgbClr val="202124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</a:t>
            </a:r>
            <a:r>
              <a:rPr lang="ko-KR" altLang="en-US" b="0" i="0" dirty="0" err="1">
                <a:solidFill>
                  <a:srgbClr val="202124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스쿼드론</a:t>
            </a:r>
            <a:r>
              <a:rPr lang="en-US" altLang="ko-KR" b="0" i="0" dirty="0">
                <a:solidFill>
                  <a:srgbClr val="202124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” </a:t>
            </a:r>
            <a:r>
              <a:rPr lang="ko-KR" altLang="en-US" b="0" i="0" dirty="0">
                <a:solidFill>
                  <a:srgbClr val="202124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게임 플레이 장면 중</a:t>
            </a:r>
            <a:endParaRPr lang="ko-KR" altLang="en-US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0535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75B66434-B686-DDA5-B38F-4BDD4C39D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662" y="1569720"/>
            <a:ext cx="10734675" cy="4876800"/>
          </a:xfrm>
          <a:prstGeom prst="rect">
            <a:avLst/>
          </a:prstGeom>
        </p:spPr>
      </p:pic>
      <p:sp>
        <p:nvSpPr>
          <p:cNvPr id="10" name="제목 2">
            <a:extLst>
              <a:ext uri="{FF2B5EF4-FFF2-40B4-BE49-F238E27FC236}">
                <a16:creationId xmlns:a16="http://schemas.microsoft.com/office/drawing/2014/main" id="{ECB5EB7B-8AFC-3577-D3EC-A160E1206C47}"/>
              </a:ext>
            </a:extLst>
          </p:cNvPr>
          <p:cNvSpPr txBox="1">
            <a:spLocks/>
          </p:cNvSpPr>
          <p:nvPr/>
        </p:nvSpPr>
        <p:spPr>
          <a:xfrm>
            <a:off x="1361606" y="131152"/>
            <a:ext cx="3748874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키 소개</a:t>
            </a:r>
          </a:p>
        </p:txBody>
      </p:sp>
    </p:spTree>
    <p:extLst>
      <p:ext uri="{BB962C8B-B14F-4D97-AF65-F5344CB8AC3E}">
        <p14:creationId xmlns:p14="http://schemas.microsoft.com/office/powerpoint/2010/main" val="3740252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2">
            <a:extLst>
              <a:ext uri="{FF2B5EF4-FFF2-40B4-BE49-F238E27FC236}">
                <a16:creationId xmlns:a16="http://schemas.microsoft.com/office/drawing/2014/main" id="{5AD1CA47-43AD-94C7-544F-74205A966CF0}"/>
              </a:ext>
            </a:extLst>
          </p:cNvPr>
          <p:cNvSpPr txBox="1">
            <a:spLocks/>
          </p:cNvSpPr>
          <p:nvPr/>
        </p:nvSpPr>
        <p:spPr>
          <a:xfrm>
            <a:off x="1361605" y="131152"/>
            <a:ext cx="4642379" cy="9244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맵 소개 </a:t>
            </a:r>
            <a:r>
              <a:rPr lang="en-US" altLang="ko-KR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지도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3190E96-9C7D-9382-0B4D-49CB096A26B2}"/>
              </a:ext>
            </a:extLst>
          </p:cNvPr>
          <p:cNvSpPr/>
          <p:nvPr/>
        </p:nvSpPr>
        <p:spPr>
          <a:xfrm>
            <a:off x="4963776" y="1884086"/>
            <a:ext cx="2877952" cy="44957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F99696-40CB-8884-38D5-901AFAE06542}"/>
              </a:ext>
            </a:extLst>
          </p:cNvPr>
          <p:cNvSpPr/>
          <p:nvPr/>
        </p:nvSpPr>
        <p:spPr>
          <a:xfrm>
            <a:off x="5666420" y="1884086"/>
            <a:ext cx="1472664" cy="449575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FBA14C2-CA02-B563-CFA2-CE44352C6542}"/>
              </a:ext>
            </a:extLst>
          </p:cNvPr>
          <p:cNvCxnSpPr>
            <a:cxnSpLocks/>
          </p:cNvCxnSpPr>
          <p:nvPr/>
        </p:nvCxnSpPr>
        <p:spPr>
          <a:xfrm flipV="1">
            <a:off x="8653111" y="1612766"/>
            <a:ext cx="0" cy="4547402"/>
          </a:xfrm>
          <a:prstGeom prst="straightConnector1">
            <a:avLst/>
          </a:prstGeom>
          <a:ln w="127000">
            <a:solidFill>
              <a:srgbClr val="1324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A59D2849-76A4-0AE8-EA22-08B4BFB942B9}"/>
              </a:ext>
            </a:extLst>
          </p:cNvPr>
          <p:cNvCxnSpPr/>
          <p:nvPr/>
        </p:nvCxnSpPr>
        <p:spPr>
          <a:xfrm>
            <a:off x="4676696" y="1884086"/>
            <a:ext cx="3531476" cy="0"/>
          </a:xfrm>
          <a:prstGeom prst="line">
            <a:avLst/>
          </a:prstGeom>
          <a:ln w="63500">
            <a:solidFill>
              <a:srgbClr val="1324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B4684DD-DC23-53F8-A705-3598571FA622}"/>
              </a:ext>
            </a:extLst>
          </p:cNvPr>
          <p:cNvCxnSpPr/>
          <p:nvPr/>
        </p:nvCxnSpPr>
        <p:spPr>
          <a:xfrm>
            <a:off x="4676696" y="3594594"/>
            <a:ext cx="3531476" cy="0"/>
          </a:xfrm>
          <a:prstGeom prst="line">
            <a:avLst/>
          </a:prstGeom>
          <a:ln w="63500">
            <a:solidFill>
              <a:srgbClr val="1324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50D0AAB-AC96-CC8A-5317-6D68A6AE4304}"/>
              </a:ext>
            </a:extLst>
          </p:cNvPr>
          <p:cNvCxnSpPr/>
          <p:nvPr/>
        </p:nvCxnSpPr>
        <p:spPr>
          <a:xfrm>
            <a:off x="4676696" y="5372594"/>
            <a:ext cx="3531476" cy="0"/>
          </a:xfrm>
          <a:prstGeom prst="line">
            <a:avLst/>
          </a:prstGeom>
          <a:ln w="63500">
            <a:solidFill>
              <a:srgbClr val="1324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D3A6AB3F-3560-0CA8-DCD9-84D74A399B20}"/>
              </a:ext>
            </a:extLst>
          </p:cNvPr>
          <p:cNvSpPr/>
          <p:nvPr/>
        </p:nvSpPr>
        <p:spPr>
          <a:xfrm>
            <a:off x="1594329" y="4932034"/>
            <a:ext cx="2712720" cy="9244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58295A-F9CE-1268-0666-AE17E13A64CC}"/>
              </a:ext>
            </a:extLst>
          </p:cNvPr>
          <p:cNvSpPr txBox="1"/>
          <p:nvPr/>
        </p:nvSpPr>
        <p:spPr>
          <a:xfrm>
            <a:off x="1687071" y="5030675"/>
            <a:ext cx="2527236" cy="72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차 보스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A7EB9A0-EC58-FE39-BC32-F3676B313B6D}"/>
              </a:ext>
            </a:extLst>
          </p:cNvPr>
          <p:cNvSpPr/>
          <p:nvPr/>
        </p:nvSpPr>
        <p:spPr>
          <a:xfrm>
            <a:off x="1592544" y="3154034"/>
            <a:ext cx="2712720" cy="9244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566A06-AFFE-A1E2-206C-2FD6B449A0B4}"/>
              </a:ext>
            </a:extLst>
          </p:cNvPr>
          <p:cNvSpPr txBox="1"/>
          <p:nvPr/>
        </p:nvSpPr>
        <p:spPr>
          <a:xfrm>
            <a:off x="1685286" y="3252675"/>
            <a:ext cx="2527236" cy="72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블랙홀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DA7F3F3-9042-82F1-BC90-571B3529487D}"/>
              </a:ext>
            </a:extLst>
          </p:cNvPr>
          <p:cNvSpPr/>
          <p:nvPr/>
        </p:nvSpPr>
        <p:spPr>
          <a:xfrm>
            <a:off x="1592544" y="1439271"/>
            <a:ext cx="2712720" cy="9244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4C752-9FFD-CF0E-2A44-A1A76FA136FC}"/>
              </a:ext>
            </a:extLst>
          </p:cNvPr>
          <p:cNvSpPr txBox="1"/>
          <p:nvPr/>
        </p:nvSpPr>
        <p:spPr>
          <a:xfrm>
            <a:off x="1685286" y="1541837"/>
            <a:ext cx="2527236" cy="72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</a:t>
            </a:r>
            <a:r>
              <a:rPr lang="ko-KR" altLang="en-US" sz="30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차 보스</a:t>
            </a:r>
            <a:endParaRPr lang="en-US" altLang="ko-KR" sz="30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7815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1066</Words>
  <Application>Microsoft Office PowerPoint</Application>
  <PresentationFormat>와이드스크린</PresentationFormat>
  <Paragraphs>175</Paragraphs>
  <Slides>27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Arial</vt:lpstr>
      <vt:lpstr>맑은 고딕</vt:lpstr>
      <vt:lpstr>G마켓 산스 TTF Bold</vt:lpstr>
      <vt:lpstr>G마켓 산스 TTF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정하나(2020182038)</dc:creator>
  <cp:lastModifiedBy>정하나(2020182038)</cp:lastModifiedBy>
  <cp:revision>51</cp:revision>
  <dcterms:created xsi:type="dcterms:W3CDTF">2022-11-25T05:47:03Z</dcterms:created>
  <dcterms:modified xsi:type="dcterms:W3CDTF">2022-11-26T15:11:58Z</dcterms:modified>
</cp:coreProperties>
</file>

<file path=docProps/thumbnail.jpeg>
</file>